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6" r:id="rId13"/>
    <p:sldId id="277" r:id="rId14"/>
    <p:sldId id="279" r:id="rId15"/>
    <p:sldId id="280" r:id="rId16"/>
    <p:sldId id="272" r:id="rId17"/>
    <p:sldId id="260" r:id="rId18"/>
    <p:sldId id="273" r:id="rId19"/>
    <p:sldId id="275" r:id="rId20"/>
    <p:sldId id="261" r:id="rId21"/>
    <p:sldId id="263" r:id="rId22"/>
    <p:sldId id="264" r:id="rId23"/>
    <p:sldId id="278" r:id="rId24"/>
    <p:sldId id="262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14365-B57A-8A90-C232-C1036AD10353}" v="192" dt="2023-06-21T08:21:50.541"/>
    <p1510:client id="{504BCF38-8BBD-C64D-A97D-780D00FDE218}" v="1447" dt="2023-06-21T08:10:23.139"/>
    <p1510:client id="{56B1158F-A519-3879-66AF-9E714B07F6E9}" v="625" dt="2023-06-21T06:39:43.620"/>
    <p1510:client id="{58C02F90-D495-2099-9A26-AEA1DDE63C46}" v="35" dt="2023-06-21T08:08:13.169"/>
    <p1510:client id="{6A1EC74E-90A5-145C-E733-0E2528327462}" v="198" dt="2023-06-20T16:52:45.588"/>
    <p1510:client id="{BBD40C84-7D9B-289A-4824-7EB0F0ACA3FB}" v="183" dt="2023-06-21T08:52:12.956"/>
    <p1510:client id="{BF268EF3-5761-B0B0-136D-C067D2D3D6E5}" v="32" dt="2023-06-21T06:18:31.802"/>
    <p1510:client id="{FFF506CE-1222-1340-8C3A-B1871D02AB85}" v="2012" dt="2023-06-21T08:21:42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n Kurley" userId="S::roman.kurley@bwedu.de::de867ac5-872e-4a35-9075-bd80537c47d4" providerId="AD" clId="Web-{6A1EC74E-90A5-145C-E733-0E2528327462}"/>
    <pc:docChg chg="addSld modSld">
      <pc:chgData name="Roman Kurley" userId="S::roman.kurley@bwedu.de::de867ac5-872e-4a35-9075-bd80537c47d4" providerId="AD" clId="Web-{6A1EC74E-90A5-145C-E733-0E2528327462}" dt="2023-06-20T16:52:45.588" v="194" actId="20577"/>
      <pc:docMkLst>
        <pc:docMk/>
      </pc:docMkLst>
      <pc:sldChg chg="modSp">
        <pc:chgData name="Roman Kurley" userId="S::roman.kurley@bwedu.de::de867ac5-872e-4a35-9075-bd80537c47d4" providerId="AD" clId="Web-{6A1EC74E-90A5-145C-E733-0E2528327462}" dt="2023-06-20T16:47:18.185" v="2" actId="20577"/>
        <pc:sldMkLst>
          <pc:docMk/>
          <pc:sldMk cId="3053584389" sldId="256"/>
        </pc:sldMkLst>
        <pc:spChg chg="mod">
          <ac:chgData name="Roman Kurley" userId="S::roman.kurley@bwedu.de::de867ac5-872e-4a35-9075-bd80537c47d4" providerId="AD" clId="Web-{6A1EC74E-90A5-145C-E733-0E2528327462}" dt="2023-06-20T16:47:18.185" v="2" actId="20577"/>
          <ac:spMkLst>
            <pc:docMk/>
            <pc:sldMk cId="3053584389" sldId="256"/>
            <ac:spMk id="3" creationId="{B893102B-AC4B-8590-3093-2435531A8158}"/>
          </ac:spMkLst>
        </pc:spChg>
      </pc:sldChg>
      <pc:sldChg chg="modSp new">
        <pc:chgData name="Roman Kurley" userId="S::roman.kurley@bwedu.de::de867ac5-872e-4a35-9075-bd80537c47d4" providerId="AD" clId="Web-{6A1EC74E-90A5-145C-E733-0E2528327462}" dt="2023-06-20T16:49:09.033" v="69" actId="20577"/>
        <pc:sldMkLst>
          <pc:docMk/>
          <pc:sldMk cId="2959330133" sldId="257"/>
        </pc:sldMkLst>
        <pc:spChg chg="mod">
          <ac:chgData name="Roman Kurley" userId="S::roman.kurley@bwedu.de::de867ac5-872e-4a35-9075-bd80537c47d4" providerId="AD" clId="Web-{6A1EC74E-90A5-145C-E733-0E2528327462}" dt="2023-06-20T16:47:26.873" v="13" actId="20577"/>
          <ac:spMkLst>
            <pc:docMk/>
            <pc:sldMk cId="2959330133" sldId="257"/>
            <ac:spMk id="2" creationId="{56CBC600-2DFB-F5BE-03FE-3011414206D7}"/>
          </ac:spMkLst>
        </pc:spChg>
        <pc:spChg chg="mod">
          <ac:chgData name="Roman Kurley" userId="S::roman.kurley@bwedu.de::de867ac5-872e-4a35-9075-bd80537c47d4" providerId="AD" clId="Web-{6A1EC74E-90A5-145C-E733-0E2528327462}" dt="2023-06-20T16:49:09.033" v="69" actId="20577"/>
          <ac:spMkLst>
            <pc:docMk/>
            <pc:sldMk cId="2959330133" sldId="257"/>
            <ac:spMk id="3" creationId="{430F6F47-6302-8701-A7BE-04FB34F7FDD0}"/>
          </ac:spMkLst>
        </pc:spChg>
      </pc:sldChg>
      <pc:sldChg chg="modSp new">
        <pc:chgData name="Roman Kurley" userId="S::roman.kurley@bwedu.de::de867ac5-872e-4a35-9075-bd80537c47d4" providerId="AD" clId="Web-{6A1EC74E-90A5-145C-E733-0E2528327462}" dt="2023-06-20T16:52:45.588" v="194" actId="20577"/>
        <pc:sldMkLst>
          <pc:docMk/>
          <pc:sldMk cId="2628359582" sldId="258"/>
        </pc:sldMkLst>
        <pc:spChg chg="mod">
          <ac:chgData name="Roman Kurley" userId="S::roman.kurley@bwedu.de::de867ac5-872e-4a35-9075-bd80537c47d4" providerId="AD" clId="Web-{6A1EC74E-90A5-145C-E733-0E2528327462}" dt="2023-06-20T16:49:13.861" v="80" actId="20577"/>
          <ac:spMkLst>
            <pc:docMk/>
            <pc:sldMk cId="2628359582" sldId="258"/>
            <ac:spMk id="2" creationId="{B76AB1FD-4D6A-F34C-5BBD-B3213309D5D1}"/>
          </ac:spMkLst>
        </pc:spChg>
        <pc:spChg chg="mod">
          <ac:chgData name="Roman Kurley" userId="S::roman.kurley@bwedu.de::de867ac5-872e-4a35-9075-bd80537c47d4" providerId="AD" clId="Web-{6A1EC74E-90A5-145C-E733-0E2528327462}" dt="2023-06-20T16:52:45.588" v="194" actId="20577"/>
          <ac:spMkLst>
            <pc:docMk/>
            <pc:sldMk cId="2628359582" sldId="258"/>
            <ac:spMk id="3" creationId="{38E838C5-E58A-7000-F6A8-CBB650B55C45}"/>
          </ac:spMkLst>
        </pc:spChg>
      </pc:sldChg>
    </pc:docChg>
  </pc:docChgLst>
  <pc:docChgLst>
    <pc:chgData name="Roman Kurley" userId="S::roman.kurley@bwedu.de::de867ac5-872e-4a35-9075-bd80537c47d4" providerId="AD" clId="Web-{56B1158F-A519-3879-66AF-9E714B07F6E9}"/>
    <pc:docChg chg="addSld modSld">
      <pc:chgData name="Roman Kurley" userId="S::roman.kurley@bwedu.de::de867ac5-872e-4a35-9075-bd80537c47d4" providerId="AD" clId="Web-{56B1158F-A519-3879-66AF-9E714B07F6E9}" dt="2023-06-21T06:39:43.620" v="614" actId="20577"/>
      <pc:docMkLst>
        <pc:docMk/>
      </pc:docMkLst>
      <pc:sldChg chg="modSp">
        <pc:chgData name="Roman Kurley" userId="S::roman.kurley@bwedu.de::de867ac5-872e-4a35-9075-bd80537c47d4" providerId="AD" clId="Web-{56B1158F-A519-3879-66AF-9E714B07F6E9}" dt="2023-06-21T06:36:57.645" v="558" actId="20577"/>
        <pc:sldMkLst>
          <pc:docMk/>
          <pc:sldMk cId="3053584389" sldId="256"/>
        </pc:sldMkLst>
        <pc:spChg chg="mod">
          <ac:chgData name="Roman Kurley" userId="S::roman.kurley@bwedu.de::de867ac5-872e-4a35-9075-bd80537c47d4" providerId="AD" clId="Web-{56B1158F-A519-3879-66AF-9E714B07F6E9}" dt="2023-06-21T06:36:57.645" v="558" actId="20577"/>
          <ac:spMkLst>
            <pc:docMk/>
            <pc:sldMk cId="3053584389" sldId="256"/>
            <ac:spMk id="2" creationId="{9F3FD0B5-AA3A-7CEE-4E34-9ABA1EAB1FCB}"/>
          </ac:spMkLst>
        </pc:spChg>
      </pc:sldChg>
      <pc:sldChg chg="modSp new">
        <pc:chgData name="Roman Kurley" userId="S::roman.kurley@bwedu.de::de867ac5-872e-4a35-9075-bd80537c47d4" providerId="AD" clId="Web-{56B1158F-A519-3879-66AF-9E714B07F6E9}" dt="2023-06-20T16:54:21.500" v="3" actId="20577"/>
        <pc:sldMkLst>
          <pc:docMk/>
          <pc:sldMk cId="3457853625" sldId="259"/>
        </pc:sldMkLst>
        <pc:spChg chg="mod">
          <ac:chgData name="Roman Kurley" userId="S::roman.kurley@bwedu.de::de867ac5-872e-4a35-9075-bd80537c47d4" providerId="AD" clId="Web-{56B1158F-A519-3879-66AF-9E714B07F6E9}" dt="2023-06-20T16:54:21.500" v="3" actId="20577"/>
          <ac:spMkLst>
            <pc:docMk/>
            <pc:sldMk cId="3457853625" sldId="259"/>
            <ac:spMk id="2" creationId="{FE92AAE3-0C73-DC06-6EDE-0F23FADB8567}"/>
          </ac:spMkLst>
        </pc:spChg>
      </pc:sldChg>
      <pc:sldChg chg="modSp new">
        <pc:chgData name="Roman Kurley" userId="S::roman.kurley@bwedu.de::de867ac5-872e-4a35-9075-bd80537c47d4" providerId="AD" clId="Web-{56B1158F-A519-3879-66AF-9E714B07F6E9}" dt="2023-06-20T16:54:31.672" v="14" actId="20577"/>
        <pc:sldMkLst>
          <pc:docMk/>
          <pc:sldMk cId="2049979669" sldId="260"/>
        </pc:sldMkLst>
        <pc:spChg chg="mod">
          <ac:chgData name="Roman Kurley" userId="S::roman.kurley@bwedu.de::de867ac5-872e-4a35-9075-bd80537c47d4" providerId="AD" clId="Web-{56B1158F-A519-3879-66AF-9E714B07F6E9}" dt="2023-06-20T16:54:31.672" v="14" actId="20577"/>
          <ac:spMkLst>
            <pc:docMk/>
            <pc:sldMk cId="2049979669" sldId="260"/>
            <ac:spMk id="2" creationId="{66D647A1-2A4F-BC8C-1179-C0F770642F67}"/>
          </ac:spMkLst>
        </pc:spChg>
      </pc:sldChg>
      <pc:sldChg chg="modSp new">
        <pc:chgData name="Roman Kurley" userId="S::roman.kurley@bwedu.de::de867ac5-872e-4a35-9075-bd80537c47d4" providerId="AD" clId="Web-{56B1158F-A519-3879-66AF-9E714B07F6E9}" dt="2023-06-21T06:38:43.399" v="564" actId="20577"/>
        <pc:sldMkLst>
          <pc:docMk/>
          <pc:sldMk cId="2503800506" sldId="261"/>
        </pc:sldMkLst>
        <pc:spChg chg="mod">
          <ac:chgData name="Roman Kurley" userId="S::roman.kurley@bwedu.de::de867ac5-872e-4a35-9075-bd80537c47d4" providerId="AD" clId="Web-{56B1158F-A519-3879-66AF-9E714B07F6E9}" dt="2023-06-20T16:54:37.204" v="18" actId="20577"/>
          <ac:spMkLst>
            <pc:docMk/>
            <pc:sldMk cId="2503800506" sldId="261"/>
            <ac:spMk id="2" creationId="{72E56CB5-7A6D-78ED-4EBE-21EF7A2CE6CD}"/>
          </ac:spMkLst>
        </pc:spChg>
        <pc:spChg chg="mod">
          <ac:chgData name="Roman Kurley" userId="S::roman.kurley@bwedu.de::de867ac5-872e-4a35-9075-bd80537c47d4" providerId="AD" clId="Web-{56B1158F-A519-3879-66AF-9E714B07F6E9}" dt="2023-06-21T06:38:43.399" v="564" actId="20577"/>
          <ac:spMkLst>
            <pc:docMk/>
            <pc:sldMk cId="2503800506" sldId="261"/>
            <ac:spMk id="3" creationId="{5DE9821C-DDE7-FCB4-1BC0-044C1D57EE27}"/>
          </ac:spMkLst>
        </pc:spChg>
      </pc:sldChg>
      <pc:sldChg chg="modSp new">
        <pc:chgData name="Roman Kurley" userId="S::roman.kurley@bwedu.de::de867ac5-872e-4a35-9075-bd80537c47d4" providerId="AD" clId="Web-{56B1158F-A519-3879-66AF-9E714B07F6E9}" dt="2023-06-20T16:54:42.751" v="24" actId="20577"/>
        <pc:sldMkLst>
          <pc:docMk/>
          <pc:sldMk cId="1596830593" sldId="262"/>
        </pc:sldMkLst>
        <pc:spChg chg="mod">
          <ac:chgData name="Roman Kurley" userId="S::roman.kurley@bwedu.de::de867ac5-872e-4a35-9075-bd80537c47d4" providerId="AD" clId="Web-{56B1158F-A519-3879-66AF-9E714B07F6E9}" dt="2023-06-20T16:54:42.751" v="24" actId="20577"/>
          <ac:spMkLst>
            <pc:docMk/>
            <pc:sldMk cId="1596830593" sldId="262"/>
            <ac:spMk id="2" creationId="{1820C31C-C9CE-0B5F-32D0-23223A83F69C}"/>
          </ac:spMkLst>
        </pc:spChg>
      </pc:sldChg>
      <pc:sldChg chg="addSp modSp new mod setBg">
        <pc:chgData name="Roman Kurley" userId="S::roman.kurley@bwedu.de::de867ac5-872e-4a35-9075-bd80537c47d4" providerId="AD" clId="Web-{56B1158F-A519-3879-66AF-9E714B07F6E9}" dt="2023-06-21T06:34:51.499" v="427" actId="20577"/>
        <pc:sldMkLst>
          <pc:docMk/>
          <pc:sldMk cId="3647678753" sldId="263"/>
        </pc:sldMkLst>
        <pc:spChg chg="mod">
          <ac:chgData name="Roman Kurley" userId="S::roman.kurley@bwedu.de::de867ac5-872e-4a35-9075-bd80537c47d4" providerId="AD" clId="Web-{56B1158F-A519-3879-66AF-9E714B07F6E9}" dt="2023-06-21T06:34:11.247" v="424"/>
          <ac:spMkLst>
            <pc:docMk/>
            <pc:sldMk cId="3647678753" sldId="263"/>
            <ac:spMk id="2" creationId="{DB8622EA-DFE5-552C-35FF-8B4D7391EFF5}"/>
          </ac:spMkLst>
        </pc:spChg>
        <pc:spChg chg="mod">
          <ac:chgData name="Roman Kurley" userId="S::roman.kurley@bwedu.de::de867ac5-872e-4a35-9075-bd80537c47d4" providerId="AD" clId="Web-{56B1158F-A519-3879-66AF-9E714B07F6E9}" dt="2023-06-21T06:34:51.499" v="427" actId="20577"/>
          <ac:spMkLst>
            <pc:docMk/>
            <pc:sldMk cId="3647678753" sldId="263"/>
            <ac:spMk id="3" creationId="{44C6EA07-D16A-4744-1CE7-F9CA413E91E1}"/>
          </ac:spMkLst>
        </pc:spChg>
        <pc:spChg chg="add">
          <ac:chgData name="Roman Kurley" userId="S::roman.kurley@bwedu.de::de867ac5-872e-4a35-9075-bd80537c47d4" providerId="AD" clId="Web-{56B1158F-A519-3879-66AF-9E714B07F6E9}" dt="2023-06-21T06:34:11.247" v="424"/>
          <ac:spMkLst>
            <pc:docMk/>
            <pc:sldMk cId="3647678753" sldId="263"/>
            <ac:spMk id="9" creationId="{1660E788-AFA9-4A1B-9991-6AA74632A15B}"/>
          </ac:spMkLst>
        </pc:spChg>
        <pc:spChg chg="add">
          <ac:chgData name="Roman Kurley" userId="S::roman.kurley@bwedu.de::de867ac5-872e-4a35-9075-bd80537c47d4" providerId="AD" clId="Web-{56B1158F-A519-3879-66AF-9E714B07F6E9}" dt="2023-06-21T06:34:11.247" v="424"/>
          <ac:spMkLst>
            <pc:docMk/>
            <pc:sldMk cId="3647678753" sldId="263"/>
            <ac:spMk id="11" creationId="{867D4867-5BA7-4462-B2F6-A23F4A622AA7}"/>
          </ac:spMkLst>
        </pc:spChg>
        <pc:picChg chg="add mod">
          <ac:chgData name="Roman Kurley" userId="S::roman.kurley@bwedu.de::de867ac5-872e-4a35-9075-bd80537c47d4" providerId="AD" clId="Web-{56B1158F-A519-3879-66AF-9E714B07F6E9}" dt="2023-06-21T06:34:11.247" v="424"/>
          <ac:picMkLst>
            <pc:docMk/>
            <pc:sldMk cId="3647678753" sldId="263"/>
            <ac:picMk id="4" creationId="{D8238F31-2313-0647-4633-31D7087F9B69}"/>
          </ac:picMkLst>
        </pc:picChg>
      </pc:sldChg>
      <pc:sldChg chg="modSp new">
        <pc:chgData name="Roman Kurley" userId="S::roman.kurley@bwedu.de::de867ac5-872e-4a35-9075-bd80537c47d4" providerId="AD" clId="Web-{56B1158F-A519-3879-66AF-9E714B07F6E9}" dt="2023-06-21T06:39:43.620" v="614" actId="20577"/>
        <pc:sldMkLst>
          <pc:docMk/>
          <pc:sldMk cId="907602755" sldId="264"/>
        </pc:sldMkLst>
        <pc:spChg chg="mod">
          <ac:chgData name="Roman Kurley" userId="S::roman.kurley@bwedu.de::de867ac5-872e-4a35-9075-bd80537c47d4" providerId="AD" clId="Web-{56B1158F-A519-3879-66AF-9E714B07F6E9}" dt="2023-06-21T06:36:25.971" v="533" actId="20577"/>
          <ac:spMkLst>
            <pc:docMk/>
            <pc:sldMk cId="907602755" sldId="264"/>
            <ac:spMk id="2" creationId="{247AB4BC-CDAF-5CAD-295B-DF90AA0E891C}"/>
          </ac:spMkLst>
        </pc:spChg>
        <pc:spChg chg="mod">
          <ac:chgData name="Roman Kurley" userId="S::roman.kurley@bwedu.de::de867ac5-872e-4a35-9075-bd80537c47d4" providerId="AD" clId="Web-{56B1158F-A519-3879-66AF-9E714B07F6E9}" dt="2023-06-21T06:39:43.620" v="614" actId="20577"/>
          <ac:spMkLst>
            <pc:docMk/>
            <pc:sldMk cId="907602755" sldId="264"/>
            <ac:spMk id="3" creationId="{25673902-3049-C3BE-A3D2-D01619A2FBBF}"/>
          </ac:spMkLst>
        </pc:spChg>
      </pc:sldChg>
    </pc:docChg>
  </pc:docChgLst>
  <pc:docChgLst>
    <pc:chgData name="Tianxin Ma" userId="77cbd5fc-550e-4bd8-903d-da56d0681551" providerId="ADAL" clId="{FFF506CE-1222-1340-8C3A-B1871D02AB85}"/>
    <pc:docChg chg="custSel addSld modSld">
      <pc:chgData name="Tianxin Ma" userId="77cbd5fc-550e-4bd8-903d-da56d0681551" providerId="ADAL" clId="{FFF506CE-1222-1340-8C3A-B1871D02AB85}" dt="2023-06-21T08:21:42.542" v="2015" actId="20577"/>
      <pc:docMkLst>
        <pc:docMk/>
      </pc:docMkLst>
      <pc:sldChg chg="modSp mod">
        <pc:chgData name="Tianxin Ma" userId="77cbd5fc-550e-4bd8-903d-da56d0681551" providerId="ADAL" clId="{FFF506CE-1222-1340-8C3A-B1871D02AB85}" dt="2023-06-20T16:53:38.789" v="24" actId="20577"/>
        <pc:sldMkLst>
          <pc:docMk/>
          <pc:sldMk cId="2628359582" sldId="258"/>
        </pc:sldMkLst>
        <pc:spChg chg="mod">
          <ac:chgData name="Tianxin Ma" userId="77cbd5fc-550e-4bd8-903d-da56d0681551" providerId="ADAL" clId="{FFF506CE-1222-1340-8C3A-B1871D02AB85}" dt="2023-06-20T16:53:38.789" v="24" actId="20577"/>
          <ac:spMkLst>
            <pc:docMk/>
            <pc:sldMk cId="2628359582" sldId="258"/>
            <ac:spMk id="3" creationId="{38E838C5-E58A-7000-F6A8-CBB650B55C45}"/>
          </ac:spMkLst>
        </pc:spChg>
      </pc:sldChg>
      <pc:sldChg chg="addSp delSp modSp mod">
        <pc:chgData name="Tianxin Ma" userId="77cbd5fc-550e-4bd8-903d-da56d0681551" providerId="ADAL" clId="{FFF506CE-1222-1340-8C3A-B1871D02AB85}" dt="2023-06-21T07:54:20.086" v="41" actId="1076"/>
        <pc:sldMkLst>
          <pc:docMk/>
          <pc:sldMk cId="2049979669" sldId="260"/>
        </pc:sldMkLst>
        <pc:spChg chg="del">
          <ac:chgData name="Tianxin Ma" userId="77cbd5fc-550e-4bd8-903d-da56d0681551" providerId="ADAL" clId="{FFF506CE-1222-1340-8C3A-B1871D02AB85}" dt="2023-06-21T07:54:07.442" v="38" actId="478"/>
          <ac:spMkLst>
            <pc:docMk/>
            <pc:sldMk cId="2049979669" sldId="260"/>
            <ac:spMk id="2" creationId="{66D647A1-2A4F-BC8C-1179-C0F770642F67}"/>
          </ac:spMkLst>
        </pc:spChg>
        <pc:spChg chg="del">
          <ac:chgData name="Tianxin Ma" userId="77cbd5fc-550e-4bd8-903d-da56d0681551" providerId="ADAL" clId="{FFF506CE-1222-1340-8C3A-B1871D02AB85}" dt="2023-06-21T07:53:10.689" v="25" actId="478"/>
          <ac:spMkLst>
            <pc:docMk/>
            <pc:sldMk cId="2049979669" sldId="260"/>
            <ac:spMk id="3" creationId="{96B0141D-39E7-FC16-E34A-7B34469AD5D2}"/>
          </ac:spMkLst>
        </pc:spChg>
        <pc:spChg chg="add del mod">
          <ac:chgData name="Tianxin Ma" userId="77cbd5fc-550e-4bd8-903d-da56d0681551" providerId="ADAL" clId="{FFF506CE-1222-1340-8C3A-B1871D02AB85}" dt="2023-06-21T07:54:12.262" v="39" actId="478"/>
          <ac:spMkLst>
            <pc:docMk/>
            <pc:sldMk cId="2049979669" sldId="260"/>
            <ac:spMk id="6" creationId="{DA00162E-9D62-85E7-4395-6AAB7CBE894B}"/>
          </ac:spMkLst>
        </pc:spChg>
        <pc:picChg chg="add mod">
          <ac:chgData name="Tianxin Ma" userId="77cbd5fc-550e-4bd8-903d-da56d0681551" providerId="ADAL" clId="{FFF506CE-1222-1340-8C3A-B1871D02AB85}" dt="2023-06-21T07:54:20.086" v="41" actId="1076"/>
          <ac:picMkLst>
            <pc:docMk/>
            <pc:sldMk cId="2049979669" sldId="260"/>
            <ac:picMk id="4" creationId="{43846840-F0B7-B377-2F2E-6DCD2910E1DF}"/>
          </ac:picMkLst>
        </pc:picChg>
      </pc:sldChg>
      <pc:sldChg chg="modSp new mod">
        <pc:chgData name="Tianxin Ma" userId="77cbd5fc-550e-4bd8-903d-da56d0681551" providerId="ADAL" clId="{FFF506CE-1222-1340-8C3A-B1871D02AB85}" dt="2023-06-21T08:21:42.542" v="2015" actId="20577"/>
        <pc:sldMkLst>
          <pc:docMk/>
          <pc:sldMk cId="1995395631" sldId="272"/>
        </pc:sldMkLst>
        <pc:spChg chg="mod">
          <ac:chgData name="Tianxin Ma" userId="77cbd5fc-550e-4bd8-903d-da56d0681551" providerId="ADAL" clId="{FFF506CE-1222-1340-8C3A-B1871D02AB85}" dt="2023-06-21T07:54:03.886" v="37" actId="20577"/>
          <ac:spMkLst>
            <pc:docMk/>
            <pc:sldMk cId="1995395631" sldId="272"/>
            <ac:spMk id="2" creationId="{B1B85A30-F05C-E927-0B28-2D510DDE1856}"/>
          </ac:spMkLst>
        </pc:spChg>
        <pc:spChg chg="mod">
          <ac:chgData name="Tianxin Ma" userId="77cbd5fc-550e-4bd8-903d-da56d0681551" providerId="ADAL" clId="{FFF506CE-1222-1340-8C3A-B1871D02AB85}" dt="2023-06-21T08:21:42.542" v="2015" actId="20577"/>
          <ac:spMkLst>
            <pc:docMk/>
            <pc:sldMk cId="1995395631" sldId="272"/>
            <ac:spMk id="3" creationId="{ABE97260-EE26-A419-E6D4-10FE6DAD8BA3}"/>
          </ac:spMkLst>
        </pc:spChg>
      </pc:sldChg>
      <pc:sldChg chg="modSp new mod">
        <pc:chgData name="Tianxin Ma" userId="77cbd5fc-550e-4bd8-903d-da56d0681551" providerId="ADAL" clId="{FFF506CE-1222-1340-8C3A-B1871D02AB85}" dt="2023-06-21T08:03:41.603" v="1162" actId="20577"/>
        <pc:sldMkLst>
          <pc:docMk/>
          <pc:sldMk cId="2142551339" sldId="273"/>
        </pc:sldMkLst>
        <pc:spChg chg="mod">
          <ac:chgData name="Tianxin Ma" userId="77cbd5fc-550e-4bd8-903d-da56d0681551" providerId="ADAL" clId="{FFF506CE-1222-1340-8C3A-B1871D02AB85}" dt="2023-06-21T07:57:09.458" v="327" actId="20577"/>
          <ac:spMkLst>
            <pc:docMk/>
            <pc:sldMk cId="2142551339" sldId="273"/>
            <ac:spMk id="2" creationId="{17E83F51-A86F-7672-C455-AB9BBAFBC097}"/>
          </ac:spMkLst>
        </pc:spChg>
        <pc:spChg chg="mod">
          <ac:chgData name="Tianxin Ma" userId="77cbd5fc-550e-4bd8-903d-da56d0681551" providerId="ADAL" clId="{FFF506CE-1222-1340-8C3A-B1871D02AB85}" dt="2023-06-21T08:03:41.603" v="1162" actId="20577"/>
          <ac:spMkLst>
            <pc:docMk/>
            <pc:sldMk cId="2142551339" sldId="273"/>
            <ac:spMk id="3" creationId="{2501027B-132D-9338-39A7-4786244F6200}"/>
          </ac:spMkLst>
        </pc:spChg>
      </pc:sldChg>
      <pc:sldChg chg="modSp new mod">
        <pc:chgData name="Tianxin Ma" userId="77cbd5fc-550e-4bd8-903d-da56d0681551" providerId="ADAL" clId="{FFF506CE-1222-1340-8C3A-B1871D02AB85}" dt="2023-06-21T08:06:44.384" v="1562" actId="20577"/>
        <pc:sldMkLst>
          <pc:docMk/>
          <pc:sldMk cId="746596641" sldId="275"/>
        </pc:sldMkLst>
        <pc:spChg chg="mod">
          <ac:chgData name="Tianxin Ma" userId="77cbd5fc-550e-4bd8-903d-da56d0681551" providerId="ADAL" clId="{FFF506CE-1222-1340-8C3A-B1871D02AB85}" dt="2023-06-21T08:03:53.472" v="1169" actId="20577"/>
          <ac:spMkLst>
            <pc:docMk/>
            <pc:sldMk cId="746596641" sldId="275"/>
            <ac:spMk id="2" creationId="{2202CACD-34BF-DE07-BB21-0DAC85383112}"/>
          </ac:spMkLst>
        </pc:spChg>
        <pc:spChg chg="mod">
          <ac:chgData name="Tianxin Ma" userId="77cbd5fc-550e-4bd8-903d-da56d0681551" providerId="ADAL" clId="{FFF506CE-1222-1340-8C3A-B1871D02AB85}" dt="2023-06-21T08:06:44.384" v="1562" actId="20577"/>
          <ac:spMkLst>
            <pc:docMk/>
            <pc:sldMk cId="746596641" sldId="275"/>
            <ac:spMk id="3" creationId="{3066CEF1-928C-E07E-7645-D75A51BD3CD0}"/>
          </ac:spMkLst>
        </pc:spChg>
      </pc:sldChg>
      <pc:sldChg chg="modSp new mod">
        <pc:chgData name="Tianxin Ma" userId="77cbd5fc-550e-4bd8-903d-da56d0681551" providerId="ADAL" clId="{FFF506CE-1222-1340-8C3A-B1871D02AB85}" dt="2023-06-21T08:09:13.827" v="2004" actId="20577"/>
        <pc:sldMkLst>
          <pc:docMk/>
          <pc:sldMk cId="2425258310" sldId="278"/>
        </pc:sldMkLst>
        <pc:spChg chg="mod">
          <ac:chgData name="Tianxin Ma" userId="77cbd5fc-550e-4bd8-903d-da56d0681551" providerId="ADAL" clId="{FFF506CE-1222-1340-8C3A-B1871D02AB85}" dt="2023-06-21T08:07:19.540" v="1595" actId="20577"/>
          <ac:spMkLst>
            <pc:docMk/>
            <pc:sldMk cId="2425258310" sldId="278"/>
            <ac:spMk id="2" creationId="{1C61B55A-A3F0-15B9-4859-4F82AA669CCF}"/>
          </ac:spMkLst>
        </pc:spChg>
        <pc:spChg chg="mod">
          <ac:chgData name="Tianxin Ma" userId="77cbd5fc-550e-4bd8-903d-da56d0681551" providerId="ADAL" clId="{FFF506CE-1222-1340-8C3A-B1871D02AB85}" dt="2023-06-21T08:09:13.827" v="2004" actId="20577"/>
          <ac:spMkLst>
            <pc:docMk/>
            <pc:sldMk cId="2425258310" sldId="278"/>
            <ac:spMk id="3" creationId="{09D5279C-58D2-61BE-D73D-49AE55BDCF06}"/>
          </ac:spMkLst>
        </pc:spChg>
      </pc:sldChg>
    </pc:docChg>
  </pc:docChgLst>
  <pc:docChgLst>
    <pc:chgData name="Rebecca Ress" userId="S::rebecca.ress@bwedu.de::55697dd1-0fb2-4df3-a00a-89a3cf47d8ea" providerId="AD" clId="Web-{21F14365-B57A-8A90-C232-C1036AD10353}"/>
    <pc:docChg chg="addSld modSld">
      <pc:chgData name="Rebecca Ress" userId="S::rebecca.ress@bwedu.de::55697dd1-0fb2-4df3-a00a-89a3cf47d8ea" providerId="AD" clId="Web-{21F14365-B57A-8A90-C232-C1036AD10353}" dt="2023-06-21T08:21:50.541" v="190" actId="20577"/>
      <pc:docMkLst>
        <pc:docMk/>
      </pc:docMkLst>
      <pc:sldChg chg="modSp new">
        <pc:chgData name="Rebecca Ress" userId="S::rebecca.ress@bwedu.de::55697dd1-0fb2-4df3-a00a-89a3cf47d8ea" providerId="AD" clId="Web-{21F14365-B57A-8A90-C232-C1036AD10353}" dt="2023-06-21T08:21:50.541" v="190" actId="20577"/>
        <pc:sldMkLst>
          <pc:docMk/>
          <pc:sldMk cId="3246580218" sldId="274"/>
        </pc:sldMkLst>
        <pc:spChg chg="mod">
          <ac:chgData name="Rebecca Ress" userId="S::rebecca.ress@bwedu.de::55697dd1-0fb2-4df3-a00a-89a3cf47d8ea" providerId="AD" clId="Web-{21F14365-B57A-8A90-C232-C1036AD10353}" dt="2023-06-21T08:01:24.642" v="7" actId="20577"/>
          <ac:spMkLst>
            <pc:docMk/>
            <pc:sldMk cId="3246580218" sldId="274"/>
            <ac:spMk id="2" creationId="{B6683160-E44E-1675-7D2D-C39AB6007ABC}"/>
          </ac:spMkLst>
        </pc:spChg>
        <pc:spChg chg="mod">
          <ac:chgData name="Rebecca Ress" userId="S::rebecca.ress@bwedu.de::55697dd1-0fb2-4df3-a00a-89a3cf47d8ea" providerId="AD" clId="Web-{21F14365-B57A-8A90-C232-C1036AD10353}" dt="2023-06-21T08:21:50.541" v="190" actId="20577"/>
          <ac:spMkLst>
            <pc:docMk/>
            <pc:sldMk cId="3246580218" sldId="274"/>
            <ac:spMk id="3" creationId="{23EE4B94-E3D6-A8C9-785D-897281B728E3}"/>
          </ac:spMkLst>
        </pc:spChg>
      </pc:sldChg>
    </pc:docChg>
  </pc:docChgLst>
  <pc:docChgLst>
    <pc:chgData name="Rebecca Ress" userId="S::rebecca.ress@bwedu.de::55697dd1-0fb2-4df3-a00a-89a3cf47d8ea" providerId="AD" clId="Web-{BF268EF3-5761-B0B0-136D-C067D2D3D6E5}"/>
    <pc:docChg chg="modSld">
      <pc:chgData name="Rebecca Ress" userId="S::rebecca.ress@bwedu.de::55697dd1-0fb2-4df3-a00a-89a3cf47d8ea" providerId="AD" clId="Web-{BF268EF3-5761-B0B0-136D-C067D2D3D6E5}" dt="2023-06-21T06:18:31.802" v="27" actId="1076"/>
      <pc:docMkLst>
        <pc:docMk/>
      </pc:docMkLst>
      <pc:sldChg chg="addSp delSp modSp">
        <pc:chgData name="Rebecca Ress" userId="S::rebecca.ress@bwedu.de::55697dd1-0fb2-4df3-a00a-89a3cf47d8ea" providerId="AD" clId="Web-{BF268EF3-5761-B0B0-136D-C067D2D3D6E5}" dt="2023-06-21T06:18:31.802" v="27" actId="1076"/>
        <pc:sldMkLst>
          <pc:docMk/>
          <pc:sldMk cId="1596830593" sldId="262"/>
        </pc:sldMkLst>
        <pc:spChg chg="mod">
          <ac:chgData name="Rebecca Ress" userId="S::rebecca.ress@bwedu.de::55697dd1-0fb2-4df3-a00a-89a3cf47d8ea" providerId="AD" clId="Web-{BF268EF3-5761-B0B0-136D-C067D2D3D6E5}" dt="2023-06-21T06:18:14.551" v="20" actId="1076"/>
          <ac:spMkLst>
            <pc:docMk/>
            <pc:sldMk cId="1596830593" sldId="262"/>
            <ac:spMk id="2" creationId="{1820C31C-C9CE-0B5F-32D0-23223A83F69C}"/>
          </ac:spMkLst>
        </pc:spChg>
        <pc:spChg chg="del">
          <ac:chgData name="Rebecca Ress" userId="S::rebecca.ress@bwedu.de::55697dd1-0fb2-4df3-a00a-89a3cf47d8ea" providerId="AD" clId="Web-{BF268EF3-5761-B0B0-136D-C067D2D3D6E5}" dt="2023-06-21T05:51:01.724" v="0"/>
          <ac:spMkLst>
            <pc:docMk/>
            <pc:sldMk cId="1596830593" sldId="262"/>
            <ac:spMk id="3" creationId="{409D4E80-ABDC-BDAB-3746-FB07BC0DF0E5}"/>
          </ac:spMkLst>
        </pc:spChg>
        <pc:picChg chg="add mod">
          <ac:chgData name="Rebecca Ress" userId="S::rebecca.ress@bwedu.de::55697dd1-0fb2-4df3-a00a-89a3cf47d8ea" providerId="AD" clId="Web-{BF268EF3-5761-B0B0-136D-C067D2D3D6E5}" dt="2023-06-21T06:18:31.802" v="27" actId="1076"/>
          <ac:picMkLst>
            <pc:docMk/>
            <pc:sldMk cId="1596830593" sldId="262"/>
            <ac:picMk id="3" creationId="{3BCA831F-6E34-2FEF-4A54-DA06556A380E}"/>
          </ac:picMkLst>
        </pc:picChg>
        <pc:picChg chg="add mod ord">
          <ac:chgData name="Rebecca Ress" userId="S::rebecca.ress@bwedu.de::55697dd1-0fb2-4df3-a00a-89a3cf47d8ea" providerId="AD" clId="Web-{BF268EF3-5761-B0B0-136D-C067D2D3D6E5}" dt="2023-06-21T06:18:18.364" v="21" actId="1076"/>
          <ac:picMkLst>
            <pc:docMk/>
            <pc:sldMk cId="1596830593" sldId="262"/>
            <ac:picMk id="4" creationId="{6FC33E28-94D7-EBF5-01CF-021CCD273C65}"/>
          </ac:picMkLst>
        </pc:picChg>
        <pc:picChg chg="add mod">
          <ac:chgData name="Rebecca Ress" userId="S::rebecca.ress@bwedu.de::55697dd1-0fb2-4df3-a00a-89a3cf47d8ea" providerId="AD" clId="Web-{BF268EF3-5761-B0B0-136D-C067D2D3D6E5}" dt="2023-06-21T06:18:21.067" v="22" actId="1076"/>
          <ac:picMkLst>
            <pc:docMk/>
            <pc:sldMk cId="1596830593" sldId="262"/>
            <ac:picMk id="5" creationId="{F9FD0F46-4B2A-2225-5678-916934B0663F}"/>
          </ac:picMkLst>
        </pc:picChg>
        <pc:picChg chg="add mod">
          <ac:chgData name="Rebecca Ress" userId="S::rebecca.ress@bwedu.de::55697dd1-0fb2-4df3-a00a-89a3cf47d8ea" providerId="AD" clId="Web-{BF268EF3-5761-B0B0-136D-C067D2D3D6E5}" dt="2023-06-21T05:53:51.449" v="9" actId="14100"/>
          <ac:picMkLst>
            <pc:docMk/>
            <pc:sldMk cId="1596830593" sldId="262"/>
            <ac:picMk id="6" creationId="{9A3FD3AA-24EE-8D02-CC4C-8EE66B96991B}"/>
          </ac:picMkLst>
        </pc:picChg>
        <pc:picChg chg="add mod">
          <ac:chgData name="Rebecca Ress" userId="S::rebecca.ress@bwedu.de::55697dd1-0fb2-4df3-a00a-89a3cf47d8ea" providerId="AD" clId="Web-{BF268EF3-5761-B0B0-136D-C067D2D3D6E5}" dt="2023-06-21T05:54:35.888" v="12" actId="14100"/>
          <ac:picMkLst>
            <pc:docMk/>
            <pc:sldMk cId="1596830593" sldId="262"/>
            <ac:picMk id="7" creationId="{6BCC4B5C-4575-2F24-B504-C324029587FA}"/>
          </ac:picMkLst>
        </pc:picChg>
        <pc:picChg chg="add mod">
          <ac:chgData name="Rebecca Ress" userId="S::rebecca.ress@bwedu.de::55697dd1-0fb2-4df3-a00a-89a3cf47d8ea" providerId="AD" clId="Web-{BF268EF3-5761-B0B0-136D-C067D2D3D6E5}" dt="2023-06-21T06:02:11.919" v="16" actId="1076"/>
          <ac:picMkLst>
            <pc:docMk/>
            <pc:sldMk cId="1596830593" sldId="262"/>
            <ac:picMk id="8" creationId="{C90C8BFC-1C33-E8EB-0CB9-9D78183FB80D}"/>
          </ac:picMkLst>
        </pc:picChg>
      </pc:sldChg>
    </pc:docChg>
  </pc:docChgLst>
  <pc:docChgLst>
    <pc:chgData name="Roman Kurley" userId="S::roman.kurley@bwedu.de::de867ac5-872e-4a35-9075-bd80537c47d4" providerId="AD" clId="Web-{BBD40C84-7D9B-289A-4824-7EB0F0ACA3FB}"/>
    <pc:docChg chg="addSld modSld">
      <pc:chgData name="Roman Kurley" userId="S::roman.kurley@bwedu.de::de867ac5-872e-4a35-9075-bd80537c47d4" providerId="AD" clId="Web-{BBD40C84-7D9B-289A-4824-7EB0F0ACA3FB}" dt="2023-06-21T08:52:12.956" v="184" actId="20577"/>
      <pc:docMkLst>
        <pc:docMk/>
      </pc:docMkLst>
      <pc:sldChg chg="modSp">
        <pc:chgData name="Roman Kurley" userId="S::roman.kurley@bwedu.de::de867ac5-872e-4a35-9075-bd80537c47d4" providerId="AD" clId="Web-{BBD40C84-7D9B-289A-4824-7EB0F0ACA3FB}" dt="2023-06-21T08:37:18.723" v="174" actId="20577"/>
        <pc:sldMkLst>
          <pc:docMk/>
          <pc:sldMk cId="2959330133" sldId="257"/>
        </pc:sldMkLst>
        <pc:spChg chg="mod">
          <ac:chgData name="Roman Kurley" userId="S::roman.kurley@bwedu.de::de867ac5-872e-4a35-9075-bd80537c47d4" providerId="AD" clId="Web-{BBD40C84-7D9B-289A-4824-7EB0F0ACA3FB}" dt="2023-06-21T08:37:18.723" v="174" actId="20577"/>
          <ac:spMkLst>
            <pc:docMk/>
            <pc:sldMk cId="2959330133" sldId="257"/>
            <ac:spMk id="3" creationId="{430F6F47-6302-8701-A7BE-04FB34F7FDD0}"/>
          </ac:spMkLst>
        </pc:spChg>
      </pc:sldChg>
      <pc:sldChg chg="modSp">
        <pc:chgData name="Roman Kurley" userId="S::roman.kurley@bwedu.de::de867ac5-872e-4a35-9075-bd80537c47d4" providerId="AD" clId="Web-{BBD40C84-7D9B-289A-4824-7EB0F0ACA3FB}" dt="2023-06-21T08:36:54.519" v="151" actId="20577"/>
        <pc:sldMkLst>
          <pc:docMk/>
          <pc:sldMk cId="2628359582" sldId="258"/>
        </pc:sldMkLst>
        <pc:spChg chg="mod">
          <ac:chgData name="Roman Kurley" userId="S::roman.kurley@bwedu.de::de867ac5-872e-4a35-9075-bd80537c47d4" providerId="AD" clId="Web-{BBD40C84-7D9B-289A-4824-7EB0F0ACA3FB}" dt="2023-06-21T08:36:54.519" v="151" actId="20577"/>
          <ac:spMkLst>
            <pc:docMk/>
            <pc:sldMk cId="2628359582" sldId="258"/>
            <ac:spMk id="3" creationId="{38E838C5-E58A-7000-F6A8-CBB650B55C45}"/>
          </ac:spMkLst>
        </pc:spChg>
      </pc:sldChg>
      <pc:sldChg chg="modSp">
        <pc:chgData name="Roman Kurley" userId="S::roman.kurley@bwedu.de::de867ac5-872e-4a35-9075-bd80537c47d4" providerId="AD" clId="Web-{BBD40C84-7D9B-289A-4824-7EB0F0ACA3FB}" dt="2023-06-21T08:52:12.956" v="184" actId="20577"/>
        <pc:sldMkLst>
          <pc:docMk/>
          <pc:sldMk cId="2503800506" sldId="261"/>
        </pc:sldMkLst>
        <pc:spChg chg="mod">
          <ac:chgData name="Roman Kurley" userId="S::roman.kurley@bwedu.de::de867ac5-872e-4a35-9075-bd80537c47d4" providerId="AD" clId="Web-{BBD40C84-7D9B-289A-4824-7EB0F0ACA3FB}" dt="2023-06-21T08:52:12.956" v="184" actId="20577"/>
          <ac:spMkLst>
            <pc:docMk/>
            <pc:sldMk cId="2503800506" sldId="261"/>
            <ac:spMk id="3" creationId="{5DE9821C-DDE7-FCB4-1BC0-044C1D57EE27}"/>
          </ac:spMkLst>
        </pc:spChg>
      </pc:sldChg>
      <pc:sldChg chg="modSp">
        <pc:chgData name="Roman Kurley" userId="S::roman.kurley@bwedu.de::de867ac5-872e-4a35-9075-bd80537c47d4" providerId="AD" clId="Web-{BBD40C84-7D9B-289A-4824-7EB0F0ACA3FB}" dt="2023-06-21T08:36:18.190" v="145" actId="20577"/>
        <pc:sldMkLst>
          <pc:docMk/>
          <pc:sldMk cId="2142551339" sldId="273"/>
        </pc:sldMkLst>
        <pc:spChg chg="mod">
          <ac:chgData name="Roman Kurley" userId="S::roman.kurley@bwedu.de::de867ac5-872e-4a35-9075-bd80537c47d4" providerId="AD" clId="Web-{BBD40C84-7D9B-289A-4824-7EB0F0ACA3FB}" dt="2023-06-21T08:36:18.190" v="145" actId="20577"/>
          <ac:spMkLst>
            <pc:docMk/>
            <pc:sldMk cId="2142551339" sldId="273"/>
            <ac:spMk id="3" creationId="{2501027B-132D-9338-39A7-4786244F6200}"/>
          </ac:spMkLst>
        </pc:spChg>
      </pc:sldChg>
      <pc:sldChg chg="modSp">
        <pc:chgData name="Roman Kurley" userId="S::roman.kurley@bwedu.de::de867ac5-872e-4a35-9075-bd80537c47d4" providerId="AD" clId="Web-{BBD40C84-7D9B-289A-4824-7EB0F0ACA3FB}" dt="2023-06-21T08:32:43.105" v="66" actId="20577"/>
        <pc:sldMkLst>
          <pc:docMk/>
          <pc:sldMk cId="3878992928" sldId="279"/>
        </pc:sldMkLst>
        <pc:spChg chg="mod">
          <ac:chgData name="Roman Kurley" userId="S::roman.kurley@bwedu.de::de867ac5-872e-4a35-9075-bd80537c47d4" providerId="AD" clId="Web-{BBD40C84-7D9B-289A-4824-7EB0F0ACA3FB}" dt="2023-06-21T08:32:43.105" v="66" actId="20577"/>
          <ac:spMkLst>
            <pc:docMk/>
            <pc:sldMk cId="3878992928" sldId="279"/>
            <ac:spMk id="3" creationId="{9D1B9F9E-C7A3-1BEC-D86A-B2EAFC391ED6}"/>
          </ac:spMkLst>
        </pc:spChg>
      </pc:sldChg>
      <pc:sldChg chg="modSp new">
        <pc:chgData name="Roman Kurley" userId="S::roman.kurley@bwedu.de::de867ac5-872e-4a35-9075-bd80537c47d4" providerId="AD" clId="Web-{BBD40C84-7D9B-289A-4824-7EB0F0ACA3FB}" dt="2023-06-21T08:37:34.427" v="175" actId="20577"/>
        <pc:sldMkLst>
          <pc:docMk/>
          <pc:sldMk cId="2885457900" sldId="280"/>
        </pc:sldMkLst>
        <pc:spChg chg="mod">
          <ac:chgData name="Roman Kurley" userId="S::roman.kurley@bwedu.de::de867ac5-872e-4a35-9075-bd80537c47d4" providerId="AD" clId="Web-{BBD40C84-7D9B-289A-4824-7EB0F0ACA3FB}" dt="2023-06-21T08:32:49.730" v="69" actId="20577"/>
          <ac:spMkLst>
            <pc:docMk/>
            <pc:sldMk cId="2885457900" sldId="280"/>
            <ac:spMk id="2" creationId="{34976698-BDCF-A1FC-D434-79680BAD087D}"/>
          </ac:spMkLst>
        </pc:spChg>
        <pc:spChg chg="mod">
          <ac:chgData name="Roman Kurley" userId="S::roman.kurley@bwedu.de::de867ac5-872e-4a35-9075-bd80537c47d4" providerId="AD" clId="Web-{BBD40C84-7D9B-289A-4824-7EB0F0ACA3FB}" dt="2023-06-21T08:37:34.427" v="175" actId="20577"/>
          <ac:spMkLst>
            <pc:docMk/>
            <pc:sldMk cId="2885457900" sldId="280"/>
            <ac:spMk id="3" creationId="{09BAB592-CF69-5EA3-A193-FBFE9382C8FA}"/>
          </ac:spMkLst>
        </pc:spChg>
      </pc:sldChg>
    </pc:docChg>
  </pc:docChgLst>
  <pc:docChgLst>
    <pc:chgData name="Lisa Duttenhoefer" userId="5cddce44-b4ce-4b85-b6fa-aa33c58cbad6" providerId="ADAL" clId="{504BCF38-8BBD-C64D-A97D-780D00FDE218}"/>
    <pc:docChg chg="custSel addSld modSld">
      <pc:chgData name="Lisa Duttenhoefer" userId="5cddce44-b4ce-4b85-b6fa-aa33c58cbad6" providerId="ADAL" clId="{504BCF38-8BBD-C64D-A97D-780D00FDE218}" dt="2023-06-21T08:10:23.140" v="2537" actId="20577"/>
      <pc:docMkLst>
        <pc:docMk/>
      </pc:docMkLst>
      <pc:sldChg chg="modSp mod">
        <pc:chgData name="Lisa Duttenhoefer" userId="5cddce44-b4ce-4b85-b6fa-aa33c58cbad6" providerId="ADAL" clId="{504BCF38-8BBD-C64D-A97D-780D00FDE218}" dt="2023-06-21T07:26:57.753" v="170" actId="20577"/>
        <pc:sldMkLst>
          <pc:docMk/>
          <pc:sldMk cId="3457853625" sldId="259"/>
        </pc:sldMkLst>
        <pc:spChg chg="mod">
          <ac:chgData name="Lisa Duttenhoefer" userId="5cddce44-b4ce-4b85-b6fa-aa33c58cbad6" providerId="ADAL" clId="{504BCF38-8BBD-C64D-A97D-780D00FDE218}" dt="2023-06-21T07:26:57.753" v="170" actId="20577"/>
          <ac:spMkLst>
            <pc:docMk/>
            <pc:sldMk cId="3457853625" sldId="259"/>
            <ac:spMk id="3" creationId="{2B72B22E-C7FE-8F21-4E22-6309F9BC9507}"/>
          </ac:spMkLst>
        </pc:spChg>
      </pc:sldChg>
      <pc:sldChg chg="addSp delSp modSp new mod">
        <pc:chgData name="Lisa Duttenhoefer" userId="5cddce44-b4ce-4b85-b6fa-aa33c58cbad6" providerId="ADAL" clId="{504BCF38-8BBD-C64D-A97D-780D00FDE218}" dt="2023-06-21T07:31:46.954" v="408" actId="1076"/>
        <pc:sldMkLst>
          <pc:docMk/>
          <pc:sldMk cId="346338946" sldId="265"/>
        </pc:sldMkLst>
        <pc:spChg chg="mod">
          <ac:chgData name="Lisa Duttenhoefer" userId="5cddce44-b4ce-4b85-b6fa-aa33c58cbad6" providerId="ADAL" clId="{504BCF38-8BBD-C64D-A97D-780D00FDE218}" dt="2023-06-21T07:29:25.658" v="184" actId="1076"/>
          <ac:spMkLst>
            <pc:docMk/>
            <pc:sldMk cId="346338946" sldId="265"/>
            <ac:spMk id="2" creationId="{C0EDE248-7652-264B-CAC6-CA93C0CE8EC8}"/>
          </ac:spMkLst>
        </pc:spChg>
        <pc:spChg chg="del">
          <ac:chgData name="Lisa Duttenhoefer" userId="5cddce44-b4ce-4b85-b6fa-aa33c58cbad6" providerId="ADAL" clId="{504BCF38-8BBD-C64D-A97D-780D00FDE218}" dt="2023-06-21T07:29:23.006" v="181"/>
          <ac:spMkLst>
            <pc:docMk/>
            <pc:sldMk cId="346338946" sldId="265"/>
            <ac:spMk id="3" creationId="{D4A1E792-D26B-0D3B-FB0C-28FBEDB5FF3A}"/>
          </ac:spMkLst>
        </pc:spChg>
        <pc:spChg chg="mod">
          <ac:chgData name="Lisa Duttenhoefer" userId="5cddce44-b4ce-4b85-b6fa-aa33c58cbad6" providerId="ADAL" clId="{504BCF38-8BBD-C64D-A97D-780D00FDE218}" dt="2023-06-21T07:31:25.500" v="404" actId="20577"/>
          <ac:spMkLst>
            <pc:docMk/>
            <pc:sldMk cId="346338946" sldId="265"/>
            <ac:spMk id="4" creationId="{D21A19CF-A0D3-0BB7-3B6A-FBF9E68A98AD}"/>
          </ac:spMkLst>
        </pc:spChg>
        <pc:picChg chg="add mod">
          <ac:chgData name="Lisa Duttenhoefer" userId="5cddce44-b4ce-4b85-b6fa-aa33c58cbad6" providerId="ADAL" clId="{504BCF38-8BBD-C64D-A97D-780D00FDE218}" dt="2023-06-21T07:29:24.923" v="182" actId="27614"/>
          <ac:picMkLst>
            <pc:docMk/>
            <pc:sldMk cId="346338946" sldId="265"/>
            <ac:picMk id="6" creationId="{D3422811-B498-2F05-1267-CCECFBBB3CF6}"/>
          </ac:picMkLst>
        </pc:picChg>
        <pc:picChg chg="add mod">
          <ac:chgData name="Lisa Duttenhoefer" userId="5cddce44-b4ce-4b85-b6fa-aa33c58cbad6" providerId="ADAL" clId="{504BCF38-8BBD-C64D-A97D-780D00FDE218}" dt="2023-06-21T07:31:46.954" v="408" actId="1076"/>
          <ac:picMkLst>
            <pc:docMk/>
            <pc:sldMk cId="346338946" sldId="265"/>
            <ac:picMk id="8" creationId="{9CB88DE7-DF73-A279-1C7E-1A6ADF3BEF57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7:38:24.741" v="713" actId="1076"/>
        <pc:sldMkLst>
          <pc:docMk/>
          <pc:sldMk cId="783169684" sldId="266"/>
        </pc:sldMkLst>
        <pc:spChg chg="mod">
          <ac:chgData name="Lisa Duttenhoefer" userId="5cddce44-b4ce-4b85-b6fa-aa33c58cbad6" providerId="ADAL" clId="{504BCF38-8BBD-C64D-A97D-780D00FDE218}" dt="2023-06-21T07:32:41.004" v="419" actId="1076"/>
          <ac:spMkLst>
            <pc:docMk/>
            <pc:sldMk cId="783169684" sldId="266"/>
            <ac:spMk id="2" creationId="{7FD5C6B6-BB44-2C0D-A37D-F807FF9582A5}"/>
          </ac:spMkLst>
        </pc:spChg>
        <pc:spChg chg="del">
          <ac:chgData name="Lisa Duttenhoefer" userId="5cddce44-b4ce-4b85-b6fa-aa33c58cbad6" providerId="ADAL" clId="{504BCF38-8BBD-C64D-A97D-780D00FDE218}" dt="2023-06-21T07:36:13.674" v="420"/>
          <ac:spMkLst>
            <pc:docMk/>
            <pc:sldMk cId="783169684" sldId="266"/>
            <ac:spMk id="3" creationId="{EF10E79B-A3F6-B74A-0F24-0885285948FE}"/>
          </ac:spMkLst>
        </pc:spChg>
        <pc:spChg chg="mod">
          <ac:chgData name="Lisa Duttenhoefer" userId="5cddce44-b4ce-4b85-b6fa-aa33c58cbad6" providerId="ADAL" clId="{504BCF38-8BBD-C64D-A97D-780D00FDE218}" dt="2023-06-21T07:38:19.355" v="711" actId="20577"/>
          <ac:spMkLst>
            <pc:docMk/>
            <pc:sldMk cId="783169684" sldId="266"/>
            <ac:spMk id="4" creationId="{FC8B3CEC-520A-466E-4769-3E763173E747}"/>
          </ac:spMkLst>
        </pc:spChg>
        <pc:picChg chg="add mod">
          <ac:chgData name="Lisa Duttenhoefer" userId="5cddce44-b4ce-4b85-b6fa-aa33c58cbad6" providerId="ADAL" clId="{504BCF38-8BBD-C64D-A97D-780D00FDE218}" dt="2023-06-21T07:36:15.102" v="422" actId="962"/>
          <ac:picMkLst>
            <pc:docMk/>
            <pc:sldMk cId="783169684" sldId="266"/>
            <ac:picMk id="6" creationId="{B854781F-29F6-8F13-22F8-AB802D39BEB9}"/>
          </ac:picMkLst>
        </pc:picChg>
        <pc:picChg chg="add mod">
          <ac:chgData name="Lisa Duttenhoefer" userId="5cddce44-b4ce-4b85-b6fa-aa33c58cbad6" providerId="ADAL" clId="{504BCF38-8BBD-C64D-A97D-780D00FDE218}" dt="2023-06-21T07:38:24.741" v="713" actId="1076"/>
          <ac:picMkLst>
            <pc:docMk/>
            <pc:sldMk cId="783169684" sldId="266"/>
            <ac:picMk id="8" creationId="{510ECF38-D32A-0E1C-77C0-0099357406B8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7:43:49.884" v="957" actId="1076"/>
        <pc:sldMkLst>
          <pc:docMk/>
          <pc:sldMk cId="3444495134" sldId="267"/>
        </pc:sldMkLst>
        <pc:spChg chg="mod">
          <ac:chgData name="Lisa Duttenhoefer" userId="5cddce44-b4ce-4b85-b6fa-aa33c58cbad6" providerId="ADAL" clId="{504BCF38-8BBD-C64D-A97D-780D00FDE218}" dt="2023-06-21T07:38:33.337" v="725" actId="1076"/>
          <ac:spMkLst>
            <pc:docMk/>
            <pc:sldMk cId="3444495134" sldId="267"/>
            <ac:spMk id="2" creationId="{D37094BA-EF59-A663-FF13-B8C96DD5B32E}"/>
          </ac:spMkLst>
        </pc:spChg>
        <pc:spChg chg="del">
          <ac:chgData name="Lisa Duttenhoefer" userId="5cddce44-b4ce-4b85-b6fa-aa33c58cbad6" providerId="ADAL" clId="{504BCF38-8BBD-C64D-A97D-780D00FDE218}" dt="2023-06-21T07:39:44.458" v="726"/>
          <ac:spMkLst>
            <pc:docMk/>
            <pc:sldMk cId="3444495134" sldId="267"/>
            <ac:spMk id="3" creationId="{D78D8D93-83C0-161D-9A0F-53362303A6C5}"/>
          </ac:spMkLst>
        </pc:spChg>
        <pc:spChg chg="mod">
          <ac:chgData name="Lisa Duttenhoefer" userId="5cddce44-b4ce-4b85-b6fa-aa33c58cbad6" providerId="ADAL" clId="{504BCF38-8BBD-C64D-A97D-780D00FDE218}" dt="2023-06-21T07:42:45.082" v="955" actId="20577"/>
          <ac:spMkLst>
            <pc:docMk/>
            <pc:sldMk cId="3444495134" sldId="267"/>
            <ac:spMk id="4" creationId="{86A70A99-A71F-68EC-BFDB-D015043AA95D}"/>
          </ac:spMkLst>
        </pc:spChg>
        <pc:spChg chg="add del mod">
          <ac:chgData name="Lisa Duttenhoefer" userId="5cddce44-b4ce-4b85-b6fa-aa33c58cbad6" providerId="ADAL" clId="{504BCF38-8BBD-C64D-A97D-780D00FDE218}" dt="2023-06-21T07:40:36.012" v="730"/>
          <ac:spMkLst>
            <pc:docMk/>
            <pc:sldMk cId="3444495134" sldId="267"/>
            <ac:spMk id="8" creationId="{61AA8036-D087-44A6-E7BE-B146F301D466}"/>
          </ac:spMkLst>
        </pc:spChg>
        <pc:picChg chg="add del mod">
          <ac:chgData name="Lisa Duttenhoefer" userId="5cddce44-b4ce-4b85-b6fa-aa33c58cbad6" providerId="ADAL" clId="{504BCF38-8BBD-C64D-A97D-780D00FDE218}" dt="2023-06-21T07:40:25.590" v="729" actId="478"/>
          <ac:picMkLst>
            <pc:docMk/>
            <pc:sldMk cId="3444495134" sldId="267"/>
            <ac:picMk id="6" creationId="{7C3F6700-3B93-02E6-CD30-566B28BB6E65}"/>
          </ac:picMkLst>
        </pc:picChg>
        <pc:picChg chg="add mod">
          <ac:chgData name="Lisa Duttenhoefer" userId="5cddce44-b4ce-4b85-b6fa-aa33c58cbad6" providerId="ADAL" clId="{504BCF38-8BBD-C64D-A97D-780D00FDE218}" dt="2023-06-21T07:40:36.887" v="732" actId="962"/>
          <ac:picMkLst>
            <pc:docMk/>
            <pc:sldMk cId="3444495134" sldId="267"/>
            <ac:picMk id="10" creationId="{C855B2E7-70A3-6186-B6F2-35492B041A78}"/>
          </ac:picMkLst>
        </pc:picChg>
        <pc:picChg chg="add mod">
          <ac:chgData name="Lisa Duttenhoefer" userId="5cddce44-b4ce-4b85-b6fa-aa33c58cbad6" providerId="ADAL" clId="{504BCF38-8BBD-C64D-A97D-780D00FDE218}" dt="2023-06-21T07:43:49.884" v="957" actId="1076"/>
          <ac:picMkLst>
            <pc:docMk/>
            <pc:sldMk cId="3444495134" sldId="267"/>
            <ac:picMk id="12" creationId="{50BBA64F-54AC-176E-ADC2-A7CEDC65FF39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7:46:09.583" v="1086" actId="1076"/>
        <pc:sldMkLst>
          <pc:docMk/>
          <pc:sldMk cId="1725044346" sldId="268"/>
        </pc:sldMkLst>
        <pc:spChg chg="mod">
          <ac:chgData name="Lisa Duttenhoefer" userId="5cddce44-b4ce-4b85-b6fa-aa33c58cbad6" providerId="ADAL" clId="{504BCF38-8BBD-C64D-A97D-780D00FDE218}" dt="2023-06-21T07:45:11.972" v="974" actId="20577"/>
          <ac:spMkLst>
            <pc:docMk/>
            <pc:sldMk cId="1725044346" sldId="268"/>
            <ac:spMk id="2" creationId="{E6711F10-BB3F-87C6-32B4-AF44639E416B}"/>
          </ac:spMkLst>
        </pc:spChg>
        <pc:spChg chg="del">
          <ac:chgData name="Lisa Duttenhoefer" userId="5cddce44-b4ce-4b85-b6fa-aa33c58cbad6" providerId="ADAL" clId="{504BCF38-8BBD-C64D-A97D-780D00FDE218}" dt="2023-06-21T07:45:01.107" v="959"/>
          <ac:spMkLst>
            <pc:docMk/>
            <pc:sldMk cId="1725044346" sldId="268"/>
            <ac:spMk id="3" creationId="{A861F61B-82D6-8AA5-0ECE-94253E1EBF33}"/>
          </ac:spMkLst>
        </pc:spChg>
        <pc:spChg chg="mod">
          <ac:chgData name="Lisa Duttenhoefer" userId="5cddce44-b4ce-4b85-b6fa-aa33c58cbad6" providerId="ADAL" clId="{504BCF38-8BBD-C64D-A97D-780D00FDE218}" dt="2023-06-21T07:46:01.627" v="1084" actId="113"/>
          <ac:spMkLst>
            <pc:docMk/>
            <pc:sldMk cId="1725044346" sldId="268"/>
            <ac:spMk id="4" creationId="{D2E18EA9-BB14-11A5-F4C1-4ED4A8D4383B}"/>
          </ac:spMkLst>
        </pc:spChg>
        <pc:picChg chg="add mod">
          <ac:chgData name="Lisa Duttenhoefer" userId="5cddce44-b4ce-4b85-b6fa-aa33c58cbad6" providerId="ADAL" clId="{504BCF38-8BBD-C64D-A97D-780D00FDE218}" dt="2023-06-21T07:45:07.806" v="965" actId="1076"/>
          <ac:picMkLst>
            <pc:docMk/>
            <pc:sldMk cId="1725044346" sldId="268"/>
            <ac:picMk id="6" creationId="{79281CAF-3F44-12DE-9AE4-7D61F338B1F9}"/>
          </ac:picMkLst>
        </pc:picChg>
        <pc:picChg chg="add mod">
          <ac:chgData name="Lisa Duttenhoefer" userId="5cddce44-b4ce-4b85-b6fa-aa33c58cbad6" providerId="ADAL" clId="{504BCF38-8BBD-C64D-A97D-780D00FDE218}" dt="2023-06-21T07:46:09.583" v="1086" actId="1076"/>
          <ac:picMkLst>
            <pc:docMk/>
            <pc:sldMk cId="1725044346" sldId="268"/>
            <ac:picMk id="8" creationId="{7B139AD5-9C47-6BF4-4784-98788FB954F6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8:05:04.846" v="1689" actId="1076"/>
        <pc:sldMkLst>
          <pc:docMk/>
          <pc:sldMk cId="1839778279" sldId="269"/>
        </pc:sldMkLst>
        <pc:spChg chg="mod">
          <ac:chgData name="Lisa Duttenhoefer" userId="5cddce44-b4ce-4b85-b6fa-aa33c58cbad6" providerId="ADAL" clId="{504BCF38-8BBD-C64D-A97D-780D00FDE218}" dt="2023-06-21T07:47:11.657" v="1104" actId="1076"/>
          <ac:spMkLst>
            <pc:docMk/>
            <pc:sldMk cId="1839778279" sldId="269"/>
            <ac:spMk id="2" creationId="{6D655111-35C2-B97C-9851-88E870007DEC}"/>
          </ac:spMkLst>
        </pc:spChg>
        <pc:spChg chg="del">
          <ac:chgData name="Lisa Duttenhoefer" userId="5cddce44-b4ce-4b85-b6fa-aa33c58cbad6" providerId="ADAL" clId="{504BCF38-8BBD-C64D-A97D-780D00FDE218}" dt="2023-06-21T07:46:59.492" v="1098"/>
          <ac:spMkLst>
            <pc:docMk/>
            <pc:sldMk cId="1839778279" sldId="269"/>
            <ac:spMk id="3" creationId="{6BFEC3BA-9AA9-1668-0B53-05FB38117E87}"/>
          </ac:spMkLst>
        </pc:spChg>
        <pc:spChg chg="mod">
          <ac:chgData name="Lisa Duttenhoefer" userId="5cddce44-b4ce-4b85-b6fa-aa33c58cbad6" providerId="ADAL" clId="{504BCF38-8BBD-C64D-A97D-780D00FDE218}" dt="2023-06-21T07:48:49.846" v="1273" actId="20577"/>
          <ac:spMkLst>
            <pc:docMk/>
            <pc:sldMk cId="1839778279" sldId="269"/>
            <ac:spMk id="4" creationId="{F45593D0-F9B5-3FE1-F2FC-9FC9375E1852}"/>
          </ac:spMkLst>
        </pc:spChg>
        <pc:picChg chg="add mod">
          <ac:chgData name="Lisa Duttenhoefer" userId="5cddce44-b4ce-4b85-b6fa-aa33c58cbad6" providerId="ADAL" clId="{504BCF38-8BBD-C64D-A97D-780D00FDE218}" dt="2023-06-21T08:05:04.846" v="1689" actId="1076"/>
          <ac:picMkLst>
            <pc:docMk/>
            <pc:sldMk cId="1839778279" sldId="269"/>
            <ac:picMk id="6" creationId="{093EBEE4-6ACD-060B-E720-9F87EA628F44}"/>
          </ac:picMkLst>
        </pc:picChg>
        <pc:picChg chg="add mod">
          <ac:chgData name="Lisa Duttenhoefer" userId="5cddce44-b4ce-4b85-b6fa-aa33c58cbad6" providerId="ADAL" clId="{504BCF38-8BBD-C64D-A97D-780D00FDE218}" dt="2023-06-21T07:53:26.519" v="1379"/>
          <ac:picMkLst>
            <pc:docMk/>
            <pc:sldMk cId="1839778279" sldId="269"/>
            <ac:picMk id="7" creationId="{5D9CAE79-7E1F-29E3-18AF-CECCDCE06CAB}"/>
          </ac:picMkLst>
        </pc:picChg>
        <pc:picChg chg="add mod">
          <ac:chgData name="Lisa Duttenhoefer" userId="5cddce44-b4ce-4b85-b6fa-aa33c58cbad6" providerId="ADAL" clId="{504BCF38-8BBD-C64D-A97D-780D00FDE218}" dt="2023-06-21T07:53:33.630" v="1382"/>
          <ac:picMkLst>
            <pc:docMk/>
            <pc:sldMk cId="1839778279" sldId="269"/>
            <ac:picMk id="8" creationId="{43CD1466-7662-86B3-E6AF-59348C638197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8:05:17.498" v="1692" actId="478"/>
        <pc:sldMkLst>
          <pc:docMk/>
          <pc:sldMk cId="1046616912" sldId="270"/>
        </pc:sldMkLst>
        <pc:spChg chg="mod">
          <ac:chgData name="Lisa Duttenhoefer" userId="5cddce44-b4ce-4b85-b6fa-aa33c58cbad6" providerId="ADAL" clId="{504BCF38-8BBD-C64D-A97D-780D00FDE218}" dt="2023-06-21T07:49:46.838" v="1289" actId="1076"/>
          <ac:spMkLst>
            <pc:docMk/>
            <pc:sldMk cId="1046616912" sldId="270"/>
            <ac:spMk id="2" creationId="{90ABF27A-9944-FC21-B053-17BF36D24A41}"/>
          </ac:spMkLst>
        </pc:spChg>
        <pc:spChg chg="del">
          <ac:chgData name="Lisa Duttenhoefer" userId="5cddce44-b4ce-4b85-b6fa-aa33c58cbad6" providerId="ADAL" clId="{504BCF38-8BBD-C64D-A97D-780D00FDE218}" dt="2023-06-21T07:49:35.456" v="1275"/>
          <ac:spMkLst>
            <pc:docMk/>
            <pc:sldMk cId="1046616912" sldId="270"/>
            <ac:spMk id="3" creationId="{D323CB3A-F35A-DF6B-FD2D-443FEDA98EE5}"/>
          </ac:spMkLst>
        </pc:spChg>
        <pc:spChg chg="mod">
          <ac:chgData name="Lisa Duttenhoefer" userId="5cddce44-b4ce-4b85-b6fa-aa33c58cbad6" providerId="ADAL" clId="{504BCF38-8BBD-C64D-A97D-780D00FDE218}" dt="2023-06-21T07:52:29.061" v="1371" actId="5793"/>
          <ac:spMkLst>
            <pc:docMk/>
            <pc:sldMk cId="1046616912" sldId="270"/>
            <ac:spMk id="4" creationId="{F38772E2-E557-E966-0FB3-D95B04E5B7DC}"/>
          </ac:spMkLst>
        </pc:spChg>
        <pc:picChg chg="add mod">
          <ac:chgData name="Lisa Duttenhoefer" userId="5cddce44-b4ce-4b85-b6fa-aa33c58cbad6" providerId="ADAL" clId="{504BCF38-8BBD-C64D-A97D-780D00FDE218}" dt="2023-06-21T07:49:39.274" v="1279" actId="1076"/>
          <ac:picMkLst>
            <pc:docMk/>
            <pc:sldMk cId="1046616912" sldId="270"/>
            <ac:picMk id="6" creationId="{0E97BD4C-2EA0-D989-8BCE-5F1480269497}"/>
          </ac:picMkLst>
        </pc:picChg>
        <pc:picChg chg="add mod">
          <ac:chgData name="Lisa Duttenhoefer" userId="5cddce44-b4ce-4b85-b6fa-aa33c58cbad6" providerId="ADAL" clId="{504BCF38-8BBD-C64D-A97D-780D00FDE218}" dt="2023-06-21T07:53:18.566" v="1377" actId="1076"/>
          <ac:picMkLst>
            <pc:docMk/>
            <pc:sldMk cId="1046616912" sldId="270"/>
            <ac:picMk id="8" creationId="{699D5EF3-F254-A38C-5A91-D2232F71FB0D}"/>
          </ac:picMkLst>
        </pc:picChg>
        <pc:picChg chg="add mod">
          <ac:chgData name="Lisa Duttenhoefer" userId="5cddce44-b4ce-4b85-b6fa-aa33c58cbad6" providerId="ADAL" clId="{504BCF38-8BBD-C64D-A97D-780D00FDE218}" dt="2023-06-21T07:53:21.128" v="1378" actId="1076"/>
          <ac:picMkLst>
            <pc:docMk/>
            <pc:sldMk cId="1046616912" sldId="270"/>
            <ac:picMk id="10" creationId="{AD360EAE-CB80-A2CE-CAAA-D05A92B38137}"/>
          </ac:picMkLst>
        </pc:picChg>
        <pc:picChg chg="add del mod">
          <ac:chgData name="Lisa Duttenhoefer" userId="5cddce44-b4ce-4b85-b6fa-aa33c58cbad6" providerId="ADAL" clId="{504BCF38-8BBD-C64D-A97D-780D00FDE218}" dt="2023-06-21T07:53:30.376" v="1381" actId="478"/>
          <ac:picMkLst>
            <pc:docMk/>
            <pc:sldMk cId="1046616912" sldId="270"/>
            <ac:picMk id="11" creationId="{A857944C-F81B-BE5A-A605-905B7FCEFC0D}"/>
          </ac:picMkLst>
        </pc:picChg>
        <pc:picChg chg="add del mod">
          <ac:chgData name="Lisa Duttenhoefer" userId="5cddce44-b4ce-4b85-b6fa-aa33c58cbad6" providerId="ADAL" clId="{504BCF38-8BBD-C64D-A97D-780D00FDE218}" dt="2023-06-21T08:05:17.498" v="1692" actId="478"/>
          <ac:picMkLst>
            <pc:docMk/>
            <pc:sldMk cId="1046616912" sldId="270"/>
            <ac:picMk id="12" creationId="{17C54612-D995-3372-E6AB-CE2062537119}"/>
          </ac:picMkLst>
        </pc:picChg>
      </pc:sldChg>
      <pc:sldChg chg="addSp delSp modSp new mod">
        <pc:chgData name="Lisa Duttenhoefer" userId="5cddce44-b4ce-4b85-b6fa-aa33c58cbad6" providerId="ADAL" clId="{504BCF38-8BBD-C64D-A97D-780D00FDE218}" dt="2023-06-21T08:03:55.937" v="1453" actId="1076"/>
        <pc:sldMkLst>
          <pc:docMk/>
          <pc:sldMk cId="4047896708" sldId="271"/>
        </pc:sldMkLst>
        <pc:spChg chg="mod">
          <ac:chgData name="Lisa Duttenhoefer" userId="5cddce44-b4ce-4b85-b6fa-aa33c58cbad6" providerId="ADAL" clId="{504BCF38-8BBD-C64D-A97D-780D00FDE218}" dt="2023-06-21T07:56:07.454" v="1404" actId="1076"/>
          <ac:spMkLst>
            <pc:docMk/>
            <pc:sldMk cId="4047896708" sldId="271"/>
            <ac:spMk id="2" creationId="{8A1894DF-5C34-8A35-8ED9-1BBDACB35BA0}"/>
          </ac:spMkLst>
        </pc:spChg>
        <pc:spChg chg="del">
          <ac:chgData name="Lisa Duttenhoefer" userId="5cddce44-b4ce-4b85-b6fa-aa33c58cbad6" providerId="ADAL" clId="{504BCF38-8BBD-C64D-A97D-780D00FDE218}" dt="2023-06-21T07:55:57.648" v="1397"/>
          <ac:spMkLst>
            <pc:docMk/>
            <pc:sldMk cId="4047896708" sldId="271"/>
            <ac:spMk id="3" creationId="{C5300936-5D43-7BF2-E763-2D7B27024D6A}"/>
          </ac:spMkLst>
        </pc:spChg>
        <pc:spChg chg="mod">
          <ac:chgData name="Lisa Duttenhoefer" userId="5cddce44-b4ce-4b85-b6fa-aa33c58cbad6" providerId="ADAL" clId="{504BCF38-8BBD-C64D-A97D-780D00FDE218}" dt="2023-06-21T08:03:30.407" v="1451" actId="20577"/>
          <ac:spMkLst>
            <pc:docMk/>
            <pc:sldMk cId="4047896708" sldId="271"/>
            <ac:spMk id="4" creationId="{FDE2D94F-FB03-EA13-7014-A63D146D967F}"/>
          </ac:spMkLst>
        </pc:spChg>
        <pc:spChg chg="add del mod">
          <ac:chgData name="Lisa Duttenhoefer" userId="5cddce44-b4ce-4b85-b6fa-aa33c58cbad6" providerId="ADAL" clId="{504BCF38-8BBD-C64D-A97D-780D00FDE218}" dt="2023-06-21T08:02:11.146" v="1406"/>
          <ac:spMkLst>
            <pc:docMk/>
            <pc:sldMk cId="4047896708" sldId="271"/>
            <ac:spMk id="8" creationId="{54030379-1AC5-9FD8-D1B4-52C9C47AF23A}"/>
          </ac:spMkLst>
        </pc:spChg>
        <pc:picChg chg="add del mod">
          <ac:chgData name="Lisa Duttenhoefer" userId="5cddce44-b4ce-4b85-b6fa-aa33c58cbad6" providerId="ADAL" clId="{504BCF38-8BBD-C64D-A97D-780D00FDE218}" dt="2023-06-21T08:02:08.758" v="1405" actId="478"/>
          <ac:picMkLst>
            <pc:docMk/>
            <pc:sldMk cId="4047896708" sldId="271"/>
            <ac:picMk id="6" creationId="{317D0E46-9EB7-31B4-04D1-7BD21F9973A1}"/>
          </ac:picMkLst>
        </pc:picChg>
        <pc:picChg chg="add mod">
          <ac:chgData name="Lisa Duttenhoefer" userId="5cddce44-b4ce-4b85-b6fa-aa33c58cbad6" providerId="ADAL" clId="{504BCF38-8BBD-C64D-A97D-780D00FDE218}" dt="2023-06-21T08:02:14.908" v="1410" actId="1076"/>
          <ac:picMkLst>
            <pc:docMk/>
            <pc:sldMk cId="4047896708" sldId="271"/>
            <ac:picMk id="10" creationId="{3CA54191-08C8-3456-DFCA-3B8A82E33B0D}"/>
          </ac:picMkLst>
        </pc:picChg>
        <pc:picChg chg="add mod">
          <ac:chgData name="Lisa Duttenhoefer" userId="5cddce44-b4ce-4b85-b6fa-aa33c58cbad6" providerId="ADAL" clId="{504BCF38-8BBD-C64D-A97D-780D00FDE218}" dt="2023-06-21T08:03:13.013" v="1418" actId="1076"/>
          <ac:picMkLst>
            <pc:docMk/>
            <pc:sldMk cId="4047896708" sldId="271"/>
            <ac:picMk id="12" creationId="{3BC9D9B4-E9C0-445C-ED4E-E3C19C9C475F}"/>
          </ac:picMkLst>
        </pc:picChg>
        <pc:picChg chg="add mod">
          <ac:chgData name="Lisa Duttenhoefer" userId="5cddce44-b4ce-4b85-b6fa-aa33c58cbad6" providerId="ADAL" clId="{504BCF38-8BBD-C64D-A97D-780D00FDE218}" dt="2023-06-21T08:03:15.486" v="1419" actId="1076"/>
          <ac:picMkLst>
            <pc:docMk/>
            <pc:sldMk cId="4047896708" sldId="271"/>
            <ac:picMk id="14" creationId="{C6BA7FC6-87F7-AA16-DF33-E3BA7D27BE58}"/>
          </ac:picMkLst>
        </pc:picChg>
        <pc:picChg chg="add mod">
          <ac:chgData name="Lisa Duttenhoefer" userId="5cddce44-b4ce-4b85-b6fa-aa33c58cbad6" providerId="ADAL" clId="{504BCF38-8BBD-C64D-A97D-780D00FDE218}" dt="2023-06-21T08:03:55.937" v="1453" actId="1076"/>
          <ac:picMkLst>
            <pc:docMk/>
            <pc:sldMk cId="4047896708" sldId="271"/>
            <ac:picMk id="15" creationId="{9EEA04BA-8FCD-DDCD-3FA8-5F584A4FC80E}"/>
          </ac:picMkLst>
        </pc:picChg>
        <pc:picChg chg="add mod">
          <ac:chgData name="Lisa Duttenhoefer" userId="5cddce44-b4ce-4b85-b6fa-aa33c58cbad6" providerId="ADAL" clId="{504BCF38-8BBD-C64D-A97D-780D00FDE218}" dt="2023-06-21T08:03:55.937" v="1453" actId="1076"/>
          <ac:picMkLst>
            <pc:docMk/>
            <pc:sldMk cId="4047896708" sldId="271"/>
            <ac:picMk id="16" creationId="{83DAC597-F17A-7F6B-A329-A1371CF44E38}"/>
          </ac:picMkLst>
        </pc:picChg>
      </pc:sldChg>
      <pc:sldChg chg="addSp modSp new mod">
        <pc:chgData name="Lisa Duttenhoefer" userId="5cddce44-b4ce-4b85-b6fa-aa33c58cbad6" providerId="ADAL" clId="{504BCF38-8BBD-C64D-A97D-780D00FDE218}" dt="2023-06-21T08:05:35.409" v="1698" actId="1076"/>
        <pc:sldMkLst>
          <pc:docMk/>
          <pc:sldMk cId="2293830404" sldId="276"/>
        </pc:sldMkLst>
        <pc:spChg chg="mod">
          <ac:chgData name="Lisa Duttenhoefer" userId="5cddce44-b4ce-4b85-b6fa-aa33c58cbad6" providerId="ADAL" clId="{504BCF38-8BBD-C64D-A97D-780D00FDE218}" dt="2023-06-21T08:04:08.113" v="1464" actId="20577"/>
          <ac:spMkLst>
            <pc:docMk/>
            <pc:sldMk cId="2293830404" sldId="276"/>
            <ac:spMk id="2" creationId="{4D2E2C1A-457D-5F64-3A67-08D05DC8C04F}"/>
          </ac:spMkLst>
        </pc:spChg>
        <pc:spChg chg="mod">
          <ac:chgData name="Lisa Duttenhoefer" userId="5cddce44-b4ce-4b85-b6fa-aa33c58cbad6" providerId="ADAL" clId="{504BCF38-8BBD-C64D-A97D-780D00FDE218}" dt="2023-06-21T08:05:00.221" v="1688" actId="20577"/>
          <ac:spMkLst>
            <pc:docMk/>
            <pc:sldMk cId="2293830404" sldId="276"/>
            <ac:spMk id="4" creationId="{BAB11F5D-38A5-F8DD-F8ED-916CAA583A0D}"/>
          </ac:spMkLst>
        </pc:spChg>
        <pc:picChg chg="add mod">
          <ac:chgData name="Lisa Duttenhoefer" userId="5cddce44-b4ce-4b85-b6fa-aa33c58cbad6" providerId="ADAL" clId="{504BCF38-8BBD-C64D-A97D-780D00FDE218}" dt="2023-06-21T08:05:30.779" v="1696" actId="1076"/>
          <ac:picMkLst>
            <pc:docMk/>
            <pc:sldMk cId="2293830404" sldId="276"/>
            <ac:picMk id="5" creationId="{2B0DF4AB-CA17-38C5-B767-F963A5FBA303}"/>
          </ac:picMkLst>
        </pc:picChg>
        <pc:picChg chg="add mod">
          <ac:chgData name="Lisa Duttenhoefer" userId="5cddce44-b4ce-4b85-b6fa-aa33c58cbad6" providerId="ADAL" clId="{504BCF38-8BBD-C64D-A97D-780D00FDE218}" dt="2023-06-21T08:05:33.059" v="1697" actId="1076"/>
          <ac:picMkLst>
            <pc:docMk/>
            <pc:sldMk cId="2293830404" sldId="276"/>
            <ac:picMk id="6" creationId="{CE43AD01-3FA0-95A0-6EFA-60D17259BEE2}"/>
          </ac:picMkLst>
        </pc:picChg>
        <pc:picChg chg="add mod">
          <ac:chgData name="Lisa Duttenhoefer" userId="5cddce44-b4ce-4b85-b6fa-aa33c58cbad6" providerId="ADAL" clId="{504BCF38-8BBD-C64D-A97D-780D00FDE218}" dt="2023-06-21T08:05:35.409" v="1698" actId="1076"/>
          <ac:picMkLst>
            <pc:docMk/>
            <pc:sldMk cId="2293830404" sldId="276"/>
            <ac:picMk id="7" creationId="{9D2C4B8A-66BD-2D02-ED82-413AAE68EF69}"/>
          </ac:picMkLst>
        </pc:picChg>
      </pc:sldChg>
      <pc:sldChg chg="modSp new mod">
        <pc:chgData name="Lisa Duttenhoefer" userId="5cddce44-b4ce-4b85-b6fa-aa33c58cbad6" providerId="ADAL" clId="{504BCF38-8BBD-C64D-A97D-780D00FDE218}" dt="2023-06-21T08:08:44.467" v="2164" actId="20577"/>
        <pc:sldMkLst>
          <pc:docMk/>
          <pc:sldMk cId="1947992241" sldId="277"/>
        </pc:sldMkLst>
        <pc:spChg chg="mod">
          <ac:chgData name="Lisa Duttenhoefer" userId="5cddce44-b4ce-4b85-b6fa-aa33c58cbad6" providerId="ADAL" clId="{504BCF38-8BBD-C64D-A97D-780D00FDE218}" dt="2023-06-21T08:05:50.965" v="1721" actId="20577"/>
          <ac:spMkLst>
            <pc:docMk/>
            <pc:sldMk cId="1947992241" sldId="277"/>
            <ac:spMk id="2" creationId="{E7E8D861-97AB-CE50-9959-F231C45F00E8}"/>
          </ac:spMkLst>
        </pc:spChg>
        <pc:spChg chg="mod">
          <ac:chgData name="Lisa Duttenhoefer" userId="5cddce44-b4ce-4b85-b6fa-aa33c58cbad6" providerId="ADAL" clId="{504BCF38-8BBD-C64D-A97D-780D00FDE218}" dt="2023-06-21T08:08:44.467" v="2164" actId="20577"/>
          <ac:spMkLst>
            <pc:docMk/>
            <pc:sldMk cId="1947992241" sldId="277"/>
            <ac:spMk id="3" creationId="{9D1B9F9E-C7A3-1BEC-D86A-B2EAFC391ED6}"/>
          </ac:spMkLst>
        </pc:spChg>
      </pc:sldChg>
      <pc:sldChg chg="modSp add mod">
        <pc:chgData name="Lisa Duttenhoefer" userId="5cddce44-b4ce-4b85-b6fa-aa33c58cbad6" providerId="ADAL" clId="{504BCF38-8BBD-C64D-A97D-780D00FDE218}" dt="2023-06-21T08:10:23.140" v="2537" actId="20577"/>
        <pc:sldMkLst>
          <pc:docMk/>
          <pc:sldMk cId="3878992928" sldId="279"/>
        </pc:sldMkLst>
        <pc:spChg chg="mod">
          <ac:chgData name="Lisa Duttenhoefer" userId="5cddce44-b4ce-4b85-b6fa-aa33c58cbad6" providerId="ADAL" clId="{504BCF38-8BBD-C64D-A97D-780D00FDE218}" dt="2023-06-21T08:10:23.140" v="2537" actId="20577"/>
          <ac:spMkLst>
            <pc:docMk/>
            <pc:sldMk cId="3878992928" sldId="279"/>
            <ac:spMk id="3" creationId="{9D1B9F9E-C7A3-1BEC-D86A-B2EAFC391ED6}"/>
          </ac:spMkLst>
        </pc:spChg>
      </pc:sldChg>
    </pc:docChg>
  </pc:docChgLst>
  <pc:docChgLst>
    <pc:chgData name="Roman Kurley" userId="S::roman.kurley@bwedu.de::de867ac5-872e-4a35-9075-bd80537c47d4" providerId="AD" clId="Web-{58C02F90-D495-2099-9A26-AEA1DDE63C46}"/>
    <pc:docChg chg="addSld delSld modSld">
      <pc:chgData name="Roman Kurley" userId="S::roman.kurley@bwedu.de::de867ac5-872e-4a35-9075-bd80537c47d4" providerId="AD" clId="Web-{58C02F90-D495-2099-9A26-AEA1DDE63C46}" dt="2023-06-21T08:08:13.169" v="34" actId="20577"/>
      <pc:docMkLst>
        <pc:docMk/>
      </pc:docMkLst>
      <pc:sldChg chg="modSp">
        <pc:chgData name="Roman Kurley" userId="S::roman.kurley@bwedu.de::de867ac5-872e-4a35-9075-bd80537c47d4" providerId="AD" clId="Web-{58C02F90-D495-2099-9A26-AEA1DDE63C46}" dt="2023-06-21T08:08:13.169" v="34" actId="20577"/>
        <pc:sldMkLst>
          <pc:docMk/>
          <pc:sldMk cId="2503800506" sldId="261"/>
        </pc:sldMkLst>
        <pc:spChg chg="mod">
          <ac:chgData name="Roman Kurley" userId="S::roman.kurley@bwedu.de::de867ac5-872e-4a35-9075-bd80537c47d4" providerId="AD" clId="Web-{58C02F90-D495-2099-9A26-AEA1DDE63C46}" dt="2023-06-21T08:08:13.169" v="34" actId="20577"/>
          <ac:spMkLst>
            <pc:docMk/>
            <pc:sldMk cId="2503800506" sldId="261"/>
            <ac:spMk id="3" creationId="{5DE9821C-DDE7-FCB4-1BC0-044C1D57EE27}"/>
          </ac:spMkLst>
        </pc:spChg>
      </pc:sldChg>
      <pc:sldChg chg="new del">
        <pc:chgData name="Roman Kurley" userId="S::roman.kurley@bwedu.de::de867ac5-872e-4a35-9075-bd80537c47d4" providerId="AD" clId="Web-{58C02F90-D495-2099-9A26-AEA1DDE63C46}" dt="2023-06-21T08:08:05.841" v="22"/>
        <pc:sldMkLst>
          <pc:docMk/>
          <pc:sldMk cId="3426003031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6/21/23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6/21/23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6/21/23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D0B5-AA3A-7CEE-4E34-9ABA1EAB1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Tutorium 21.06.2023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3102B-AC4B-8590-3093-2435531A8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GFP</a:t>
            </a:r>
          </a:p>
        </p:txBody>
      </p:sp>
    </p:spTree>
    <p:extLst>
      <p:ext uri="{BB962C8B-B14F-4D97-AF65-F5344CB8AC3E}">
        <p14:creationId xmlns:p14="http://schemas.microsoft.com/office/powerpoint/2010/main" val="305358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BF27A-9944-FC21-B053-17BF36D2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114046"/>
            <a:ext cx="4486656" cy="1141497"/>
          </a:xfrm>
        </p:spPr>
        <p:txBody>
          <a:bodyPr/>
          <a:lstStyle/>
          <a:p>
            <a:r>
              <a:rPr lang="de-DE"/>
              <a:t>Ranking 4</a:t>
            </a:r>
          </a:p>
        </p:txBody>
      </p:sp>
      <p:pic>
        <p:nvPicPr>
          <p:cNvPr id="6" name="Inhaltsplatzhalter 5" descr="Ein Bild, das Text, Screenshot, Schrift, Typografie enthält.&#10;&#10;Automatisch generierte Beschreibung">
            <a:extLst>
              <a:ext uri="{FF2B5EF4-FFF2-40B4-BE49-F238E27FC236}">
                <a16:creationId xmlns:a16="http://schemas.microsoft.com/office/drawing/2014/main" id="{0E97BD4C-2EA0-D989-8BCE-5F1480269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3066" y="308901"/>
            <a:ext cx="2531104" cy="615284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772E2-E557-E966-0FB3-D95B04E5B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921268"/>
            <a:ext cx="3794760" cy="2194036"/>
          </a:xfrm>
        </p:spPr>
        <p:txBody>
          <a:bodyPr/>
          <a:lstStyle/>
          <a:p>
            <a:pPr algn="l"/>
            <a:r>
              <a:rPr lang="de-DE">
                <a:solidFill>
                  <a:schemeClr val="bg1"/>
                </a:solidFill>
                <a:effectLst/>
                <a:latin typeface="JetBrains Mono"/>
              </a:rPr>
              <a:t>score1 = Differenz * 1/Varianz * Anzahl </a:t>
            </a:r>
            <a:r>
              <a:rPr lang="de-DE" err="1">
                <a:solidFill>
                  <a:schemeClr val="bg1"/>
                </a:solidFill>
                <a:effectLst/>
                <a:latin typeface="JetBrains Mono"/>
              </a:rPr>
              <a:t>muts</a:t>
            </a:r>
            <a:endParaRPr lang="de-DE">
              <a:solidFill>
                <a:schemeClr val="bg1"/>
              </a:solidFill>
              <a:effectLst/>
              <a:latin typeface="JetBrains Mono"/>
            </a:endParaRPr>
          </a:p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olidFill>
                  <a:schemeClr val="bg1"/>
                </a:solidFill>
                <a:latin typeface="JetBrains Mono"/>
                <a:sym typeface="Wingdings" pitchFamily="2" charset="2"/>
              </a:rPr>
              <a:t>Varianz mit einbezogen</a:t>
            </a:r>
          </a:p>
          <a:p>
            <a:pPr marL="285750" indent="-285750" algn="l">
              <a:buFont typeface="Wingdings" pitchFamily="2" charset="2"/>
              <a:buChar char="à"/>
            </a:pPr>
            <a:endParaRPr lang="de-DE">
              <a:solidFill>
                <a:schemeClr val="bg1"/>
              </a:solidFill>
              <a:latin typeface="JetBrains Mono"/>
              <a:sym typeface="Wingdings" pitchFamily="2" charset="2"/>
            </a:endParaRPr>
          </a:p>
          <a:p>
            <a:endParaRPr lang="de-DE"/>
          </a:p>
        </p:txBody>
      </p:sp>
      <p:pic>
        <p:nvPicPr>
          <p:cNvPr id="8" name="Grafik 7" descr="Daumen hoch-Zeichen Silhouette">
            <a:extLst>
              <a:ext uri="{FF2B5EF4-FFF2-40B4-BE49-F238E27FC236}">
                <a16:creationId xmlns:a16="http://schemas.microsoft.com/office/drawing/2014/main" id="{699D5EF3-F254-A38C-5A91-D2232F71F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392" y="4075436"/>
            <a:ext cx="914400" cy="914400"/>
          </a:xfrm>
          <a:prstGeom prst="rect">
            <a:avLst/>
          </a:prstGeom>
        </p:spPr>
      </p:pic>
      <p:pic>
        <p:nvPicPr>
          <p:cNvPr id="10" name="Grafik 9" descr="Daumen runter Silhouette">
            <a:extLst>
              <a:ext uri="{FF2B5EF4-FFF2-40B4-BE49-F238E27FC236}">
                <a16:creationId xmlns:a16="http://schemas.microsoft.com/office/drawing/2014/main" id="{AD360EAE-CB80-A2CE-CAAA-D05A92B38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4488" y="42009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6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894DF-5C34-8A35-8ED9-1BBDACB3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22" y="1114046"/>
            <a:ext cx="4486656" cy="1141497"/>
          </a:xfrm>
        </p:spPr>
        <p:txBody>
          <a:bodyPr/>
          <a:lstStyle/>
          <a:p>
            <a:r>
              <a:rPr lang="de-DE"/>
              <a:t>Ranking 5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E2D94F-FB03-EA13-7014-A63D146D9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531640"/>
            <a:ext cx="3794760" cy="2194036"/>
          </a:xfrm>
        </p:spPr>
        <p:txBody>
          <a:bodyPr/>
          <a:lstStyle/>
          <a:p>
            <a:pPr algn="l"/>
            <a:r>
              <a:rPr lang="de-DE">
                <a:sym typeface="Wingdings" pitchFamily="2" charset="2"/>
              </a:rPr>
              <a:t> Funktioniert ähnlich</a:t>
            </a:r>
            <a:endParaRPr lang="de-DE"/>
          </a:p>
        </p:txBody>
      </p:sp>
      <p:pic>
        <p:nvPicPr>
          <p:cNvPr id="10" name="Inhaltsplatzhalter 9" descr="Ein Bild, das Text, Schrift, Screenshot, Dokument enthält.&#10;&#10;Automatisch generierte Beschreibung">
            <a:extLst>
              <a:ext uri="{FF2B5EF4-FFF2-40B4-BE49-F238E27FC236}">
                <a16:creationId xmlns:a16="http://schemas.microsoft.com/office/drawing/2014/main" id="{3CA54191-08C8-3456-DFCA-3B8A82E33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5532" y="364149"/>
            <a:ext cx="1998608" cy="6129702"/>
          </a:xfrm>
        </p:spPr>
      </p:pic>
      <p:pic>
        <p:nvPicPr>
          <p:cNvPr id="12" name="Grafik 11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3BC9D9B4-E9C0-445C-ED4E-E3C19C9C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15" y="3701921"/>
            <a:ext cx="3794760" cy="1106805"/>
          </a:xfrm>
          <a:prstGeom prst="rect">
            <a:avLst/>
          </a:prstGeom>
        </p:spPr>
      </p:pic>
      <p:pic>
        <p:nvPicPr>
          <p:cNvPr id="14" name="Grafik 13" descr="Ein Bild, das Text, Handschrift, Schrift, Reihe enthält.&#10;&#10;Automatisch generierte Beschreibung">
            <a:extLst>
              <a:ext uri="{FF2B5EF4-FFF2-40B4-BE49-F238E27FC236}">
                <a16:creationId xmlns:a16="http://schemas.microsoft.com/office/drawing/2014/main" id="{C6BA7FC6-87F7-AA16-DF33-E3BA7D27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98" y="4881989"/>
            <a:ext cx="3670300" cy="889000"/>
          </a:xfrm>
          <a:prstGeom prst="rect">
            <a:avLst/>
          </a:prstGeom>
        </p:spPr>
      </p:pic>
      <p:pic>
        <p:nvPicPr>
          <p:cNvPr id="15" name="Grafik 14" descr="Daumen hoch-Zeichen Silhouette">
            <a:extLst>
              <a:ext uri="{FF2B5EF4-FFF2-40B4-BE49-F238E27FC236}">
                <a16:creationId xmlns:a16="http://schemas.microsoft.com/office/drawing/2014/main" id="{9EEA04BA-8FCD-DDCD-3FA8-5F584A4FC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5578" y="2631208"/>
            <a:ext cx="914400" cy="914400"/>
          </a:xfrm>
          <a:prstGeom prst="rect">
            <a:avLst/>
          </a:prstGeom>
        </p:spPr>
      </p:pic>
      <p:pic>
        <p:nvPicPr>
          <p:cNvPr id="16" name="Grafik 15" descr="Daumen runter Silhouette">
            <a:extLst>
              <a:ext uri="{FF2B5EF4-FFF2-40B4-BE49-F238E27FC236}">
                <a16:creationId xmlns:a16="http://schemas.microsoft.com/office/drawing/2014/main" id="{83DAC597-F17A-7F6B-A329-A1371CF44E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7674" y="2756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E2C1A-457D-5F64-3A67-08D05DC8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C0B83-91F9-3063-6CF0-38F5EA83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B11F5D-38A5-F8DD-F8ED-916CAA583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Letzten drei </a:t>
            </a:r>
            <a:r>
              <a:rPr lang="de-DE" err="1">
                <a:sym typeface="Wingdings" pitchFamily="2" charset="2"/>
              </a:rPr>
              <a:t>rankings</a:t>
            </a:r>
            <a:r>
              <a:rPr lang="de-DE">
                <a:sym typeface="Wingdings" pitchFamily="2" charset="2"/>
              </a:rPr>
              <a:t> ergeben mehr oder weniger die selben TOPs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um andere zu bekommen oder andere </a:t>
            </a:r>
            <a:r>
              <a:rPr lang="de-DE" err="1">
                <a:sym typeface="Wingdings" pitchFamily="2" charset="2"/>
              </a:rPr>
              <a:t>paper</a:t>
            </a:r>
            <a:r>
              <a:rPr lang="de-DE">
                <a:sym typeface="Wingdings" pitchFamily="2" charset="2"/>
              </a:rPr>
              <a:t> zu bestätigen braucht man mehr Daten als NUR den einen </a:t>
            </a:r>
            <a:r>
              <a:rPr lang="de-DE" err="1">
                <a:sym typeface="Wingdings" pitchFamily="2" charset="2"/>
              </a:rPr>
              <a:t>fscore</a:t>
            </a:r>
            <a:endParaRPr lang="de-DE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de-DE"/>
          </a:p>
        </p:txBody>
      </p:sp>
      <p:pic>
        <p:nvPicPr>
          <p:cNvPr id="5" name="Inhaltsplatzhalter 5" descr="Ein Bild, das Text, Muster enthält.&#10;&#10;Automatisch generierte Beschreibung">
            <a:extLst>
              <a:ext uri="{FF2B5EF4-FFF2-40B4-BE49-F238E27FC236}">
                <a16:creationId xmlns:a16="http://schemas.microsoft.com/office/drawing/2014/main" id="{2B0DF4AB-CA17-38C5-B767-F963A5FB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94" y="107791"/>
            <a:ext cx="2135062" cy="6642417"/>
          </a:xfrm>
          <a:prstGeom prst="rect">
            <a:avLst/>
          </a:prstGeom>
        </p:spPr>
      </p:pic>
      <p:pic>
        <p:nvPicPr>
          <p:cNvPr id="6" name="Inhaltsplatzhalter 5" descr="Ein Bild, das Text, Screenshot, Schrift, Typografie enthält.&#10;&#10;Automatisch generierte Beschreibung">
            <a:extLst>
              <a:ext uri="{FF2B5EF4-FFF2-40B4-BE49-F238E27FC236}">
                <a16:creationId xmlns:a16="http://schemas.microsoft.com/office/drawing/2014/main" id="{CE43AD01-3FA0-95A0-6EFA-60D17259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36" y="107791"/>
            <a:ext cx="2531104" cy="6152847"/>
          </a:xfrm>
          <a:prstGeom prst="rect">
            <a:avLst/>
          </a:prstGeom>
        </p:spPr>
      </p:pic>
      <p:pic>
        <p:nvPicPr>
          <p:cNvPr id="7" name="Inhaltsplatzhalter 9" descr="Ein Bild, das Text, Schrift, Screenshot, Dokument enthält.&#10;&#10;Automatisch generierte Beschreibung">
            <a:extLst>
              <a:ext uri="{FF2B5EF4-FFF2-40B4-BE49-F238E27FC236}">
                <a16:creationId xmlns:a16="http://schemas.microsoft.com/office/drawing/2014/main" id="{9D2C4B8A-66BD-2D02-ED82-413AAE68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024" y="107791"/>
            <a:ext cx="1998608" cy="61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8D861-97AB-CE50-9959-F231C45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 als nächstes: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1B9F9E-C7A3-1BEC-D86A-B2EAFC39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/>
              <a:t>Mit den </a:t>
            </a:r>
            <a:r>
              <a:rPr lang="de-DE" u="sng" err="1"/>
              <a:t>rankings</a:t>
            </a:r>
            <a:r>
              <a:rPr lang="de-DE" u="sng"/>
              <a:t>:</a:t>
            </a:r>
          </a:p>
          <a:p>
            <a:r>
              <a:rPr lang="de-DE"/>
              <a:t>Schauen ob ich aus </a:t>
            </a:r>
            <a:r>
              <a:rPr lang="de-DE" err="1"/>
              <a:t>paper</a:t>
            </a:r>
            <a:r>
              <a:rPr lang="de-DE"/>
              <a:t> (übersetztes R) andere Merkmale rausfinde und benutzen kann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Ranking verbessern /genauer machen /bestätigen</a:t>
            </a:r>
          </a:p>
          <a:p>
            <a:r>
              <a:rPr lang="de-DE">
                <a:sym typeface="Wingdings" pitchFamily="2" charset="2"/>
              </a:rPr>
              <a:t>Meine TOPs untersuchen: Positionen, AS in die sie sich umwandeln, Position in Struktur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Gruppieren nach Art </a:t>
            </a:r>
            <a:r>
              <a:rPr lang="de-DE" err="1">
                <a:sym typeface="Wingdings" pitchFamily="2" charset="2"/>
              </a:rPr>
              <a:t>etc</a:t>
            </a:r>
            <a:r>
              <a:rPr lang="de-DE">
                <a:sym typeface="Wingdings" pitchFamily="2" charset="2"/>
              </a:rPr>
              <a:t> -&gt; Trends rausfinden? („in den TOPs kommt </a:t>
            </a:r>
            <a:r>
              <a:rPr lang="de-DE" err="1">
                <a:sym typeface="Wingdings" pitchFamily="2" charset="2"/>
              </a:rPr>
              <a:t>zb</a:t>
            </a:r>
            <a:r>
              <a:rPr lang="de-DE">
                <a:sym typeface="Wingdings" pitchFamily="2" charset="2"/>
              </a:rPr>
              <a:t> außergewöhnlich viel die AS X vor“)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9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8D861-97AB-CE50-9959-F231C45F0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 als nächstes: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1B9F9E-C7A3-1BEC-D86A-B2EAFC39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u="sng"/>
              <a:t>Generell danach:</a:t>
            </a:r>
          </a:p>
          <a:p>
            <a:r>
              <a:rPr lang="de-DE"/>
              <a:t>Multiple Mutationen anschauen</a:t>
            </a:r>
          </a:p>
          <a:p>
            <a:r>
              <a:rPr lang="de-DE"/>
              <a:t>Diskussion aus </a:t>
            </a:r>
            <a:r>
              <a:rPr lang="de-DE" err="1"/>
              <a:t>proposal</a:t>
            </a:r>
            <a:r>
              <a:rPr lang="de-DE"/>
              <a:t> „kann ich das Protein leichter machen“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Code fertig schreiben, alle die in Gly umwandeln rausschreiben und </a:t>
            </a:r>
            <a:r>
              <a:rPr lang="de-DE" err="1">
                <a:sym typeface="Wingdings" pitchFamily="2" charset="2"/>
              </a:rPr>
              <a:t>fscores</a:t>
            </a:r>
            <a:r>
              <a:rPr lang="de-DE">
                <a:sym typeface="Wingdings" pitchFamily="2" charset="2"/>
              </a:rPr>
              <a:t> untersuchen</a:t>
            </a:r>
            <a:endParaRPr lang="de-DE"/>
          </a:p>
          <a:p>
            <a:r>
              <a:rPr lang="de-DE" err="1">
                <a:sym typeface="Wingdings" pitchFamily="2" charset="2"/>
              </a:rPr>
              <a:t>Machine</a:t>
            </a:r>
            <a:r>
              <a:rPr lang="de-DE">
                <a:sym typeface="Wingdings" pitchFamily="2" charset="2"/>
              </a:rPr>
              <a:t> </a:t>
            </a:r>
            <a:r>
              <a:rPr lang="de-DE" err="1">
                <a:sym typeface="Wingdings" pitchFamily="2" charset="2"/>
              </a:rPr>
              <a:t>learning</a:t>
            </a:r>
            <a:r>
              <a:rPr lang="de-DE">
                <a:sym typeface="Wingdings" pitchFamily="2" charset="2"/>
              </a:rPr>
              <a:t> versuchen: lineare Regression zum Vorhersagen (Einfluss von einer auf andere)</a:t>
            </a:r>
            <a:endParaRPr lang="de-DE"/>
          </a:p>
          <a:p>
            <a:pPr marL="0" indent="0">
              <a:buNone/>
            </a:pPr>
            <a:r>
              <a:rPr lang="de-DE">
                <a:sym typeface="Wingdings" pitchFamily="2" charset="2"/>
              </a:rPr>
              <a:t> Mit </a:t>
            </a:r>
            <a:r>
              <a:rPr lang="de-DE" err="1">
                <a:sym typeface="Wingdings" pitchFamily="2" charset="2"/>
              </a:rPr>
              <a:t>ranking</a:t>
            </a:r>
            <a:r>
              <a:rPr lang="de-DE">
                <a:sym typeface="Wingdings" pitchFamily="2" charset="2"/>
              </a:rPr>
              <a:t> arbeiten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99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76698-BDCF-A1FC-D434-79680BAD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TO DO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AB592-CF69-5EA3-A193-FBFE9382C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highlight>
                  <a:srgbClr val="FFFF00"/>
                </a:highlight>
              </a:rPr>
              <a:t>Gekritzelten Plan über PPP und Bericht Aufbau schicken</a:t>
            </a:r>
          </a:p>
        </p:txBody>
      </p:sp>
    </p:spTree>
    <p:extLst>
      <p:ext uri="{BB962C8B-B14F-4D97-AF65-F5344CB8AC3E}">
        <p14:creationId xmlns:p14="http://schemas.microsoft.com/office/powerpoint/2010/main" val="2885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5A30-F05C-E927-0B28-2D510DDE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Angela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7260-EE26-A419-E6D4-10FE6DAD8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Stammbaum ist fertig</a:t>
            </a:r>
          </a:p>
          <a:p>
            <a:r>
              <a:rPr lang="de-DE"/>
              <a:t>max. 4 Schritte</a:t>
            </a:r>
          </a:p>
          <a:p>
            <a:r>
              <a:rPr lang="de-DE"/>
              <a:t>44 Pfade vorhanden</a:t>
            </a:r>
          </a:p>
          <a:p>
            <a:r>
              <a:rPr lang="de-DE"/>
              <a:t>leider keine Verzweigungen</a:t>
            </a:r>
          </a:p>
        </p:txBody>
      </p:sp>
    </p:spTree>
    <p:extLst>
      <p:ext uri="{BB962C8B-B14F-4D97-AF65-F5344CB8AC3E}">
        <p14:creationId xmlns:p14="http://schemas.microsoft.com/office/powerpoint/2010/main" val="199539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46840-F0B7-B377-2F2E-6DCD2910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22" y="1021607"/>
            <a:ext cx="10920956" cy="48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7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3F51-A86F-7672-C455-AB9BBAFB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Angela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1027B-132D-9338-39A7-4786244F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de-DE"/>
              <a:t>Next </a:t>
            </a:r>
            <a:r>
              <a:rPr lang="de-DE" err="1"/>
              <a:t>Steps</a:t>
            </a:r>
            <a:endParaRPr lang="de-DE"/>
          </a:p>
          <a:p>
            <a:pPr lvl="1"/>
            <a:r>
              <a:rPr lang="de-DE"/>
              <a:t>Rankings (stabilisierend / destabilisierend) auf Stammbaum anwenden</a:t>
            </a:r>
          </a:p>
          <a:p>
            <a:pPr lvl="1"/>
            <a:r>
              <a:rPr lang="de-DE"/>
              <a:t>mit vorhandenen Pfaden Methoden der Rankings validieren?</a:t>
            </a:r>
          </a:p>
          <a:p>
            <a:pPr lvl="2"/>
            <a:r>
              <a:rPr lang="de-DE"/>
              <a:t>hier nur qualitative Aussagen mögl. (besser / gleich / schlechter)</a:t>
            </a:r>
          </a:p>
          <a:p>
            <a:pPr lvl="1"/>
            <a:r>
              <a:rPr lang="de-DE"/>
              <a:t>→ Rankings ranken</a:t>
            </a:r>
          </a:p>
          <a:p>
            <a:pPr lvl="1"/>
            <a:r>
              <a:rPr lang="de-DE"/>
              <a:t>mit der besten Rankingmethode </a:t>
            </a:r>
            <a:r>
              <a:rPr lang="de-DE" err="1"/>
              <a:t>DMS_score</a:t>
            </a:r>
            <a:r>
              <a:rPr lang="de-DE"/>
              <a:t> f. weitere Mutationen vorhersagen</a:t>
            </a:r>
          </a:p>
          <a:p>
            <a:pPr lvl="2"/>
            <a:r>
              <a:rPr lang="de-DE"/>
              <a:t>hier auch nur qualitativ mögl.</a:t>
            </a:r>
          </a:p>
          <a:p>
            <a:pPr lvl="2"/>
            <a:r>
              <a:rPr lang="de-DE"/>
              <a:t>Sinnvoll?</a:t>
            </a:r>
          </a:p>
          <a:p>
            <a:pPr lvl="1"/>
            <a:r>
              <a:rPr lang="de-DE">
                <a:highlight>
                  <a:srgbClr val="FFFF00"/>
                </a:highlight>
              </a:rPr>
              <a:t>Validierung bzw. Datenzusammentragung ist gut</a:t>
            </a:r>
          </a:p>
        </p:txBody>
      </p:sp>
    </p:spTree>
    <p:extLst>
      <p:ext uri="{BB962C8B-B14F-4D97-AF65-F5344CB8AC3E}">
        <p14:creationId xmlns:p14="http://schemas.microsoft.com/office/powerpoint/2010/main" val="2142551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CACD-34BF-DE07-BB21-0DAC8538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Angela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CEF1-928C-E07E-7645-D75A51BD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Visualisierung f. Final </a:t>
            </a:r>
            <a:r>
              <a:rPr lang="de-DE" err="1"/>
              <a:t>Presentation</a:t>
            </a:r>
            <a:endParaRPr lang="de-DE"/>
          </a:p>
          <a:p>
            <a:pPr lvl="1"/>
            <a:r>
              <a:rPr lang="de-DE"/>
              <a:t>“interaktive“ Anwendung d. Rankings auf die Pfade</a:t>
            </a:r>
          </a:p>
          <a:p>
            <a:pPr lvl="2"/>
            <a:r>
              <a:rPr lang="de-DE"/>
              <a:t>neue Mutation aufdecken</a:t>
            </a:r>
          </a:p>
          <a:p>
            <a:pPr lvl="2"/>
            <a:r>
              <a:rPr lang="de-DE"/>
              <a:t>im Ranking schauen ob stabilisierend</a:t>
            </a:r>
          </a:p>
          <a:p>
            <a:pPr lvl="2"/>
            <a:r>
              <a:rPr lang="de-DE"/>
              <a:t>score aufdecken</a:t>
            </a:r>
          </a:p>
          <a:p>
            <a:pPr lvl="2"/>
            <a:r>
              <a:rPr lang="de-DE"/>
              <a:t>Stimmt es mit dem Ranking überein?</a:t>
            </a:r>
          </a:p>
          <a:p>
            <a:pPr lvl="2"/>
            <a:endParaRPr lang="de-DE"/>
          </a:p>
          <a:p>
            <a:pPr lvl="2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9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CBC600-2DFB-F5BE-03FE-3011414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Allgemeine 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F6F47-6302-8701-A7BE-04FB34F7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de-DE"/>
              <a:t>Mehrere Code Dateien oder eine große?</a:t>
            </a:r>
          </a:p>
          <a:p>
            <a:pPr marL="571500" lvl="1" indent="-342900">
              <a:buAutoNum type="arabicPeriod"/>
            </a:pPr>
            <a:r>
              <a:rPr lang="de-DE">
                <a:highlight>
                  <a:srgbClr val="FFFF00"/>
                </a:highlight>
              </a:rPr>
              <a:t>Mehrere kleine</a:t>
            </a:r>
          </a:p>
          <a:p>
            <a:pPr marL="342900" indent="-342900">
              <a:buAutoNum type="arabicPeriod"/>
            </a:pPr>
            <a:r>
              <a:rPr lang="de-DE"/>
              <a:t>Mehr </a:t>
            </a:r>
            <a:r>
              <a:rPr lang="de-DE" err="1"/>
              <a:t>guidelines</a:t>
            </a:r>
            <a:r>
              <a:rPr lang="de-DE"/>
              <a:t> für Bericht?</a:t>
            </a:r>
          </a:p>
          <a:p>
            <a:pPr marL="571500" lvl="1" indent="-342900">
              <a:buAutoNum type="arabicPeriod"/>
            </a:pPr>
            <a:r>
              <a:rPr lang="de-DE">
                <a:highlight>
                  <a:srgbClr val="FFFF00"/>
                </a:highlight>
              </a:rPr>
              <a:t>Kommen noch</a:t>
            </a:r>
          </a:p>
          <a:p>
            <a:pPr marL="342900" indent="-342900">
              <a:buAutoNum type="arabicPeriod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3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E56CB5-7A6D-78ED-4EBE-21EF7A2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Roman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E9821C-DDE7-FCB4-1BC0-044C1D57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Weitere Laborvarianten (sf, e, </a:t>
            </a:r>
            <a:r>
              <a:rPr lang="de-DE" err="1"/>
              <a:t>alpha</a:t>
            </a:r>
            <a:r>
              <a:rPr lang="de-DE"/>
              <a:t>) mit unserer und </a:t>
            </a:r>
            <a:r>
              <a:rPr lang="de-DE" err="1"/>
              <a:t>unmutierter</a:t>
            </a:r>
            <a:r>
              <a:rPr lang="de-DE"/>
              <a:t> Sequenz verglichen</a:t>
            </a:r>
          </a:p>
          <a:p>
            <a:pPr lvl="1"/>
            <a:r>
              <a:rPr lang="de-DE"/>
              <a:t>Blast in </a:t>
            </a:r>
            <a:r>
              <a:rPr lang="de-DE" err="1"/>
              <a:t>python</a:t>
            </a:r>
            <a:r>
              <a:rPr lang="de-DE"/>
              <a:t> ist nervig</a:t>
            </a:r>
          </a:p>
          <a:p>
            <a:pPr lvl="1"/>
            <a:r>
              <a:rPr lang="de-DE" err="1"/>
              <a:t>Clustal</a:t>
            </a:r>
            <a:r>
              <a:rPr lang="de-DE"/>
              <a:t>/MUSCLE </a:t>
            </a:r>
            <a:r>
              <a:rPr lang="de-DE">
                <a:solidFill>
                  <a:srgbClr val="FF0000"/>
                </a:solidFill>
              </a:rPr>
              <a:t>HELP --&gt; Code anschauen </a:t>
            </a:r>
            <a:r>
              <a:rPr lang="de-DE">
                <a:solidFill>
                  <a:schemeClr val="tx1"/>
                </a:solidFill>
                <a:highlight>
                  <a:srgbClr val="FFFF00"/>
                </a:highlight>
              </a:rPr>
              <a:t>--&gt; Schicken</a:t>
            </a:r>
          </a:p>
          <a:p>
            <a:pPr lvl="2"/>
            <a:r>
              <a:rPr lang="de-DE"/>
              <a:t>Von Website genommen</a:t>
            </a:r>
          </a:p>
          <a:p>
            <a:r>
              <a:rPr lang="de-DE"/>
              <a:t>Nice Website gefunden</a:t>
            </a: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800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8622EA-DFE5-552C-35FF-8B4D7391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Roman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6EA07-D16A-4744-1CE7-F9CA413E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Weitere Farbvarianten angeschaut, liegen weiter auseinander, aber Website hat alle Informationen</a:t>
            </a:r>
          </a:p>
          <a:p>
            <a:r>
              <a:rPr lang="de-DE">
                <a:solidFill>
                  <a:schemeClr val="bg1"/>
                </a:solidFill>
                <a:ea typeface="+mn-lt"/>
                <a:cs typeface="+mn-lt"/>
              </a:rPr>
              <a:t>https://www.fpbase.org/protein/avgfp/</a:t>
            </a:r>
            <a:endParaRPr lang="de-DE">
              <a:solidFill>
                <a:schemeClr val="bg1"/>
              </a:solidFill>
            </a:endParaRPr>
          </a:p>
          <a:p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D8238F31-2313-0647-4633-31D7087F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77938"/>
            <a:ext cx="6250769" cy="51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78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AB4BC-CDAF-5CAD-295B-DF90AA0E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Roman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673902-3049-C3BE-A3D2-D01619A2F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Weiteres </a:t>
            </a:r>
            <a:r>
              <a:rPr lang="de-DE" err="1"/>
              <a:t>To</a:t>
            </a:r>
            <a:r>
              <a:rPr lang="de-DE"/>
              <a:t>-do: </a:t>
            </a:r>
          </a:p>
          <a:p>
            <a:pPr lvl="1"/>
            <a:r>
              <a:rPr lang="de-DE" sz="1500"/>
              <a:t>Davon Mutationen in unserem Datensatz finden</a:t>
            </a:r>
            <a:endParaRPr lang="en-US" sz="1500"/>
          </a:p>
          <a:p>
            <a:pPr lvl="1"/>
            <a:r>
              <a:rPr lang="de-DE" sz="1500"/>
              <a:t>Meine bisherigen Daten aufbessern und Graphen für PPP vorbereiten, nicht mehr so viel neues (</a:t>
            </a:r>
            <a:r>
              <a:rPr lang="de-DE" sz="1500" err="1"/>
              <a:t>bloss</a:t>
            </a:r>
            <a:r>
              <a:rPr lang="de-DE" sz="1500"/>
              <a:t> neue Methoden für Kooperation)</a:t>
            </a:r>
          </a:p>
          <a:p>
            <a:pPr lvl="2"/>
            <a:r>
              <a:rPr lang="de-DE" sz="1500"/>
              <a:t>Vielleicht einen Stammbaum aus ein paar Varianten (wenn Zeit)</a:t>
            </a:r>
          </a:p>
          <a:p>
            <a:pPr lvl="1"/>
            <a:r>
              <a:rPr lang="de-DE"/>
              <a:t>Mit Lisa und Angela kooperieren</a:t>
            </a:r>
          </a:p>
          <a:p>
            <a:pPr lvl="1"/>
            <a:r>
              <a:rPr lang="de-DE"/>
              <a:t>Ihre Ergebnisse bei mir überprüfen und vice </a:t>
            </a:r>
            <a:r>
              <a:rPr lang="de-DE" err="1"/>
              <a:t>versa</a:t>
            </a:r>
            <a:endParaRPr lang="de-DE"/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60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B55A-A3F0-15B9-4859-4F82AA66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Laborvarianten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279C-58D2-61BE-D73D-49AE55BD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Sequenzen v. Laborvarianten vorhanden</a:t>
            </a:r>
          </a:p>
          <a:p>
            <a:r>
              <a:rPr lang="de-DE"/>
              <a:t>Sind diese zufällig auch in unserem Datensatz vorhanden?</a:t>
            </a:r>
          </a:p>
          <a:p>
            <a:r>
              <a:rPr lang="de-DE"/>
              <a:t>wenn ja</a:t>
            </a:r>
          </a:p>
          <a:p>
            <a:pPr lvl="1"/>
            <a:r>
              <a:rPr lang="de-DE"/>
              <a:t>Sequenzen +/- 1 Mutation finden</a:t>
            </a:r>
          </a:p>
          <a:p>
            <a:pPr lvl="1"/>
            <a:r>
              <a:rPr lang="de-DE"/>
              <a:t>kann man durch </a:t>
            </a:r>
            <a:r>
              <a:rPr lang="de-DE" err="1"/>
              <a:t>fscore</a:t>
            </a:r>
            <a:r>
              <a:rPr lang="de-DE"/>
              <a:t> begründen, warum sich genau die bestimmten Sequenzen durchgesetzt haben?</a:t>
            </a:r>
          </a:p>
        </p:txBody>
      </p:sp>
    </p:spTree>
    <p:extLst>
      <p:ext uri="{BB962C8B-B14F-4D97-AF65-F5344CB8AC3E}">
        <p14:creationId xmlns:p14="http://schemas.microsoft.com/office/powerpoint/2010/main" val="242525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0C31C-C9CE-0B5F-32D0-23223A83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0328"/>
            <a:ext cx="7729728" cy="1188720"/>
          </a:xfrm>
        </p:spPr>
        <p:txBody>
          <a:bodyPr/>
          <a:lstStyle/>
          <a:p>
            <a:r>
              <a:rPr lang="de-DE"/>
              <a:t>Rebecca</a:t>
            </a:r>
          </a:p>
        </p:txBody>
      </p:sp>
      <p:pic>
        <p:nvPicPr>
          <p:cNvPr id="4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6FC33E28-94D7-EBF5-01CF-021CCD273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075" y="1496260"/>
            <a:ext cx="3998501" cy="1336088"/>
          </a:xfrm>
        </p:spPr>
      </p:pic>
      <p:pic>
        <p:nvPicPr>
          <p:cNvPr id="5" name="Grafik 5" descr="Ein Bild, das Text, Elektronik, Display, Screenshot enthält.&#10;&#10;Beschreibung automatisch generiert.">
            <a:extLst>
              <a:ext uri="{FF2B5EF4-FFF2-40B4-BE49-F238E27FC236}">
                <a16:creationId xmlns:a16="http://schemas.microsoft.com/office/drawing/2014/main" id="{F9FD0F46-4B2A-2225-5678-916934B06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56" y="1423306"/>
            <a:ext cx="3364088" cy="2035833"/>
          </a:xfrm>
          <a:prstGeom prst="rect">
            <a:avLst/>
          </a:prstGeom>
        </p:spPr>
      </p:pic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9A3FD3AA-24EE-8D02-CC4C-8EE66B96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104" y="4475419"/>
            <a:ext cx="3392311" cy="1961753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6BCC4B5C-4575-2F24-B504-C32402958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26" y="4473620"/>
            <a:ext cx="3354681" cy="780019"/>
          </a:xfrm>
          <a:prstGeom prst="rect">
            <a:avLst/>
          </a:prstGeom>
        </p:spPr>
      </p:pic>
      <p:pic>
        <p:nvPicPr>
          <p:cNvPr id="8" name="Grafik 8" descr="Ein Bild, das Text, Screenshot, Monitor, Schwarz enthält.&#10;&#10;Beschreibung automatisch generiert.">
            <a:extLst>
              <a:ext uri="{FF2B5EF4-FFF2-40B4-BE49-F238E27FC236}">
                <a16:creationId xmlns:a16="http://schemas.microsoft.com/office/drawing/2014/main" id="{C90C8BFC-1C33-E8EB-0CB9-9D78183F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622" y="4423232"/>
            <a:ext cx="1849497" cy="2056720"/>
          </a:xfrm>
          <a:prstGeom prst="rect">
            <a:avLst/>
          </a:prstGeom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3BCA831F-6E34-2FEF-4A54-DA06556A3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582" y="3546145"/>
            <a:ext cx="5860471" cy="6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683160-E44E-1675-7D2D-C39AB600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RebecCa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EE4B94-E3D6-A8C9-785D-897281B72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Weiteres Vorgehen </a:t>
            </a:r>
          </a:p>
          <a:p>
            <a:pPr lvl="1"/>
            <a:r>
              <a:rPr lang="de-DE"/>
              <a:t>Noch ein paar grundlegende Analysen</a:t>
            </a:r>
          </a:p>
          <a:p>
            <a:pPr lvl="2"/>
            <a:r>
              <a:rPr lang="de-DE"/>
              <a:t>Mehrfachmutationen </a:t>
            </a:r>
          </a:p>
          <a:p>
            <a:pPr lvl="2"/>
            <a:r>
              <a:rPr lang="de-DE"/>
              <a:t>Cluster</a:t>
            </a:r>
          </a:p>
          <a:p>
            <a:pPr lvl="2"/>
            <a:r>
              <a:rPr lang="de-DE"/>
              <a:t>Mit Ergebnissen von Roman für </a:t>
            </a:r>
            <a:r>
              <a:rPr lang="de-DE" err="1"/>
              <a:t>Einzelmutaiton</a:t>
            </a:r>
            <a:r>
              <a:rPr lang="de-DE"/>
              <a:t> abgleichen </a:t>
            </a:r>
          </a:p>
          <a:p>
            <a:pPr lvl="1"/>
            <a:r>
              <a:rPr lang="de-DE"/>
              <a:t>--&gt; geeignete Visualisierung finden </a:t>
            </a:r>
          </a:p>
        </p:txBody>
      </p:sp>
    </p:spTree>
    <p:extLst>
      <p:ext uri="{BB962C8B-B14F-4D97-AF65-F5344CB8AC3E}">
        <p14:creationId xmlns:p14="http://schemas.microsoft.com/office/powerpoint/2010/main" val="3246580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AB1FD-4D6A-F34C-5BBD-B3213309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Aufbau </a:t>
            </a:r>
            <a:r>
              <a:rPr lang="de-DE" err="1"/>
              <a:t>bericht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E838C5-E58A-7000-F6A8-CBB650B55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/>
              <a:t>Titelblatt? </a:t>
            </a:r>
            <a:r>
              <a:rPr lang="de-DE">
                <a:highlight>
                  <a:srgbClr val="FFFF00"/>
                </a:highlight>
              </a:rPr>
              <a:t>Ja</a:t>
            </a:r>
          </a:p>
          <a:p>
            <a:r>
              <a:rPr lang="de-DE"/>
              <a:t>1 Seite </a:t>
            </a:r>
            <a:r>
              <a:rPr lang="de-DE" err="1"/>
              <a:t>Introduction</a:t>
            </a:r>
            <a:endParaRPr lang="en-US"/>
          </a:p>
          <a:p>
            <a:r>
              <a:rPr lang="de-DE"/>
              <a:t>4 Seiten Methods</a:t>
            </a:r>
          </a:p>
          <a:p>
            <a:r>
              <a:rPr lang="de-DE"/>
              <a:t>2,5 Seiten </a:t>
            </a:r>
            <a:r>
              <a:rPr lang="de-DE" err="1"/>
              <a:t>Results</a:t>
            </a:r>
            <a:r>
              <a:rPr lang="de-DE"/>
              <a:t> --&gt; </a:t>
            </a:r>
            <a:r>
              <a:rPr lang="de-DE">
                <a:highlight>
                  <a:srgbClr val="FFFF00"/>
                </a:highlight>
              </a:rPr>
              <a:t>mehr</a:t>
            </a:r>
          </a:p>
          <a:p>
            <a:r>
              <a:rPr lang="de-DE"/>
              <a:t>2,5 Seiten Diskussion --&gt; </a:t>
            </a:r>
            <a:r>
              <a:rPr lang="de-DE">
                <a:highlight>
                  <a:srgbClr val="FFFF00"/>
                </a:highlight>
              </a:rPr>
              <a:t>weniger</a:t>
            </a:r>
          </a:p>
          <a:p>
            <a:r>
              <a:rPr lang="de-DE"/>
              <a:t>References?</a:t>
            </a:r>
          </a:p>
          <a:p>
            <a:r>
              <a:rPr lang="de-DE"/>
              <a:t>Plots in den Anhang? </a:t>
            </a:r>
            <a:r>
              <a:rPr lang="de-DE">
                <a:highlight>
                  <a:srgbClr val="FFFF00"/>
                </a:highlight>
              </a:rPr>
              <a:t>Brauchen wir vermutlich nicht</a:t>
            </a:r>
          </a:p>
          <a:p>
            <a:r>
              <a:rPr lang="de-DE">
                <a:highlight>
                  <a:srgbClr val="FFFF00"/>
                </a:highlight>
              </a:rPr>
              <a:t>Alles auf </a:t>
            </a:r>
            <a:r>
              <a:rPr lang="de-DE" err="1">
                <a:highlight>
                  <a:srgbClr val="FFFF00"/>
                </a:highlight>
              </a:rPr>
              <a:t>english</a:t>
            </a:r>
            <a:r>
              <a:rPr lang="de-DE">
                <a:highlight>
                  <a:srgbClr val="FFFF00"/>
                </a:highlight>
              </a:rPr>
              <a:t>, auch code </a:t>
            </a:r>
            <a:r>
              <a:rPr lang="de-DE" err="1">
                <a:highlight>
                  <a:srgbClr val="FFFF00"/>
                </a:highlight>
              </a:rPr>
              <a:t>kommentare</a:t>
            </a:r>
            <a:endParaRPr lang="de-DE">
              <a:highlight>
                <a:srgbClr val="FFFF00"/>
              </a:highlight>
            </a:endParaRPr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35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2AAE3-0C73-DC06-6EDE-0F23FADB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Lisa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72B22E-C7FE-8F21-4E22-6309F9BC9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/>
              <a:t>PLAN:</a:t>
            </a:r>
            <a:endParaRPr lang="de-DE"/>
          </a:p>
          <a:p>
            <a:pPr>
              <a:buFont typeface="Wingdings" pitchFamily="2" charset="2"/>
              <a:buChar char="à"/>
            </a:pPr>
            <a:r>
              <a:rPr lang="de-DE" u="sng">
                <a:sym typeface="Wingdings" pitchFamily="2" charset="2"/>
              </a:rPr>
              <a:t> Verschiedene Ranking-Methoden </a:t>
            </a:r>
            <a:r>
              <a:rPr lang="de-DE">
                <a:sym typeface="Wingdings" pitchFamily="2" charset="2"/>
              </a:rPr>
              <a:t>ausprobieren, welche am besten</a:t>
            </a:r>
          </a:p>
          <a:p>
            <a:pPr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Weiteren Plan gemacht, Code aufgeräumt, geschaut was für final </a:t>
            </a:r>
            <a:r>
              <a:rPr lang="de-DE" err="1">
                <a:sym typeface="Wingdings" pitchFamily="2" charset="2"/>
              </a:rPr>
              <a:t>etc</a:t>
            </a:r>
            <a:endParaRPr lang="de-DE"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de-DE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785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DE248-7652-264B-CAC6-CA93C0CE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940808"/>
            <a:ext cx="4486656" cy="1141497"/>
          </a:xfrm>
        </p:spPr>
        <p:txBody>
          <a:bodyPr/>
          <a:lstStyle/>
          <a:p>
            <a:r>
              <a:rPr lang="de-DE"/>
              <a:t>Ranking 0</a:t>
            </a:r>
          </a:p>
        </p:txBody>
      </p:sp>
      <p:pic>
        <p:nvPicPr>
          <p:cNvPr id="6" name="Inhaltsplatzhalter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D3422811-B498-2F05-1267-CCECFBBB3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948" y="804863"/>
            <a:ext cx="4674104" cy="524827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1A19CF-A0D3-0BB7-3B6A-FBF9E68A9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2331982"/>
            <a:ext cx="4486656" cy="2194036"/>
          </a:xfrm>
        </p:spPr>
        <p:txBody>
          <a:bodyPr/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600">
                <a:sym typeface="Wingdings" pitchFamily="2" charset="2"/>
              </a:rPr>
              <a:t> Nur nach der Varianz der DMS-score Werte pro Mutation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600" u="sng">
                <a:sym typeface="Wingdings" pitchFamily="2" charset="2"/>
              </a:rPr>
              <a:t>Vergleich mit Angaben aus verschiedenen </a:t>
            </a:r>
            <a:r>
              <a:rPr lang="de-DE" sz="1600" u="sng" err="1">
                <a:sym typeface="Wingdings" pitchFamily="2" charset="2"/>
              </a:rPr>
              <a:t>Papern</a:t>
            </a:r>
            <a:r>
              <a:rPr lang="de-DE" sz="1600" u="sng">
                <a:sym typeface="Wingdings" pitchFamily="2" charset="2"/>
              </a:rPr>
              <a:t>:</a:t>
            </a:r>
            <a:r>
              <a:rPr lang="de-DE" sz="1600">
                <a:sym typeface="Wingdings" pitchFamily="2" charset="2"/>
              </a:rPr>
              <a:t>  keine der TOPs im </a:t>
            </a:r>
            <a:r>
              <a:rPr lang="de-DE" sz="1600" err="1">
                <a:sym typeface="Wingdings" pitchFamily="2" charset="2"/>
              </a:rPr>
              <a:t>ranking</a:t>
            </a:r>
            <a:r>
              <a:rPr lang="de-DE" sz="1600">
                <a:sym typeface="Wingdings" pitchFamily="2" charset="2"/>
              </a:rPr>
              <a:t> oben hier</a:t>
            </a:r>
            <a:endParaRPr lang="de-DE" sz="1600" u="sng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de-DE"/>
          </a:p>
        </p:txBody>
      </p:sp>
      <p:pic>
        <p:nvPicPr>
          <p:cNvPr id="8" name="Grafik 7" descr="Daumen runter Silhouette">
            <a:extLst>
              <a:ext uri="{FF2B5EF4-FFF2-40B4-BE49-F238E27FC236}">
                <a16:creationId xmlns:a16="http://schemas.microsoft.com/office/drawing/2014/main" id="{9CB88DE7-DF73-A279-1C7E-1A6ADF3BE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6276" y="290322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D5C6B6-BB44-2C0D-A37D-F807FF958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114046"/>
            <a:ext cx="4486656" cy="1141497"/>
          </a:xfrm>
        </p:spPr>
        <p:txBody>
          <a:bodyPr/>
          <a:lstStyle/>
          <a:p>
            <a:r>
              <a:rPr lang="de-DE"/>
              <a:t>Ranking 1</a:t>
            </a:r>
          </a:p>
        </p:txBody>
      </p:sp>
      <p:pic>
        <p:nvPicPr>
          <p:cNvPr id="6" name="Inhaltsplatzhalter 5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B854781F-29F6-8F13-22F8-AB802D39B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177" y="804863"/>
            <a:ext cx="4575646" cy="524827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8B3CEC-520A-466E-4769-3E763173E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1139" y="2726958"/>
            <a:ext cx="3794760" cy="219403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sz="1600">
                <a:sym typeface="Wingdings" pitchFamily="2" charset="2"/>
              </a:rPr>
              <a:t> Nur nach Anzahl der für die Varianzrechnung benutzten Werte (gemittelt über die verschiedenen Mutationsanzahlen)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600">
                <a:sym typeface="Wingdings" pitchFamily="2" charset="2"/>
              </a:rPr>
              <a:t>(eigentlich unnötig weil nicht wirklich viel Aussagekraft)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sz="1600">
                <a:sym typeface="Wingdings" pitchFamily="2" charset="2"/>
              </a:rPr>
              <a:t> TOP taucht auf (V163A)</a:t>
            </a:r>
          </a:p>
          <a:p>
            <a:pPr marL="285750" indent="-285750" algn="l">
              <a:buFont typeface="Wingdings" pitchFamily="2" charset="2"/>
              <a:buChar char="à"/>
            </a:pPr>
            <a:endParaRPr lang="de-DE" sz="1600">
              <a:sym typeface="Wingdings" pitchFamily="2" charset="2"/>
            </a:endParaRPr>
          </a:p>
        </p:txBody>
      </p:sp>
      <p:pic>
        <p:nvPicPr>
          <p:cNvPr id="8" name="Grafik 7" descr="Daumen runter Silhouette">
            <a:extLst>
              <a:ext uri="{FF2B5EF4-FFF2-40B4-BE49-F238E27FC236}">
                <a16:creationId xmlns:a16="http://schemas.microsoft.com/office/drawing/2014/main" id="{510ECF38-D32A-0E1C-77C0-00993574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824" y="4229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6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094BA-EF59-A663-FF13-B8C96DD5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114046"/>
            <a:ext cx="4486656" cy="1141497"/>
          </a:xfrm>
        </p:spPr>
        <p:txBody>
          <a:bodyPr/>
          <a:lstStyle/>
          <a:p>
            <a:r>
              <a:rPr lang="de-DE"/>
              <a:t>Ranking 1a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A70A99-A71F-68EC-BFDB-D015043AA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Nach Rang (</a:t>
            </a:r>
            <a:r>
              <a:rPr lang="de-DE" err="1">
                <a:sym typeface="Wingdings" pitchFamily="2" charset="2"/>
              </a:rPr>
              <a:t>Variance_mean</a:t>
            </a:r>
            <a:r>
              <a:rPr lang="de-DE">
                <a:sym typeface="Wingdings" pitchFamily="2" charset="2"/>
              </a:rPr>
              <a:t> – Anzahl-</a:t>
            </a:r>
            <a:r>
              <a:rPr lang="de-DE" err="1">
                <a:sym typeface="Wingdings" pitchFamily="2" charset="2"/>
              </a:rPr>
              <a:t>mean</a:t>
            </a:r>
            <a:r>
              <a:rPr lang="de-DE">
                <a:sym typeface="Wingdings" pitchFamily="2" charset="2"/>
              </a:rPr>
              <a:t>)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 </a:t>
            </a:r>
            <a:r>
              <a:rPr lang="de-DE" u="sng">
                <a:sym typeface="Wingdings" pitchFamily="2" charset="2"/>
              </a:rPr>
              <a:t>Theorie: </a:t>
            </a:r>
            <a:r>
              <a:rPr lang="de-DE">
                <a:sym typeface="Wingdings" pitchFamily="2" charset="2"/>
              </a:rPr>
              <a:t>je kleiner Varianz und größer Anzahl desto besser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keine TOPs oben </a:t>
            </a:r>
            <a:endParaRPr lang="de-DE"/>
          </a:p>
        </p:txBody>
      </p:sp>
      <p:pic>
        <p:nvPicPr>
          <p:cNvPr id="10" name="Inhaltsplatzhalter 9" descr="Ein Bild, das Text, Screenshot, Karte Menü, Muster enthält.&#10;&#10;Automatisch generierte Beschreibung">
            <a:extLst>
              <a:ext uri="{FF2B5EF4-FFF2-40B4-BE49-F238E27FC236}">
                <a16:creationId xmlns:a16="http://schemas.microsoft.com/office/drawing/2014/main" id="{C855B2E7-70A3-6186-B6F2-35492B041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321" y="804863"/>
            <a:ext cx="4603359" cy="5248275"/>
          </a:xfrm>
        </p:spPr>
      </p:pic>
      <p:pic>
        <p:nvPicPr>
          <p:cNvPr id="12" name="Grafik 11" descr="Daumen runter Silhouette">
            <a:extLst>
              <a:ext uri="{FF2B5EF4-FFF2-40B4-BE49-F238E27FC236}">
                <a16:creationId xmlns:a16="http://schemas.microsoft.com/office/drawing/2014/main" id="{50BBA64F-54AC-176E-ADC2-A7CEDC65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0" y="46469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11F10-BB3F-87C6-32B4-AF44639E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Ranking 2</a:t>
            </a:r>
          </a:p>
        </p:txBody>
      </p:sp>
      <p:pic>
        <p:nvPicPr>
          <p:cNvPr id="6" name="Inhaltsplatzhalter 5" descr="Ein Bild, das Text, Screenshot, Muster enthält.&#10;&#10;Automatisch generierte Beschreibung">
            <a:extLst>
              <a:ext uri="{FF2B5EF4-FFF2-40B4-BE49-F238E27FC236}">
                <a16:creationId xmlns:a16="http://schemas.microsoft.com/office/drawing/2014/main" id="{79281CAF-3F44-12DE-9AE4-7D61F338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608" y="259352"/>
            <a:ext cx="3312824" cy="6251946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E18EA9-BB14-11A5-F4C1-4ED4A8D43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 b="1">
                <a:sym typeface="Wingdings" pitchFamily="2" charset="2"/>
              </a:rPr>
              <a:t>Nur</a:t>
            </a:r>
            <a:r>
              <a:rPr lang="de-DE">
                <a:sym typeface="Wingdings" pitchFamily="2" charset="2"/>
              </a:rPr>
              <a:t> nach Different der </a:t>
            </a:r>
            <a:r>
              <a:rPr lang="de-DE" err="1">
                <a:sym typeface="Wingdings" pitchFamily="2" charset="2"/>
              </a:rPr>
              <a:t>means</a:t>
            </a:r>
            <a:endParaRPr lang="de-DE">
              <a:sym typeface="Wingdings" pitchFamily="2" charset="2"/>
            </a:endParaRPr>
          </a:p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</a:t>
            </a:r>
            <a:r>
              <a:rPr lang="de-DE" err="1">
                <a:sym typeface="Wingdings" pitchFamily="2" charset="2"/>
              </a:rPr>
              <a:t>mean</a:t>
            </a:r>
            <a:r>
              <a:rPr lang="de-DE">
                <a:sym typeface="Wingdings" pitchFamily="2" charset="2"/>
              </a:rPr>
              <a:t> der </a:t>
            </a:r>
            <a:r>
              <a:rPr lang="de-DE" err="1">
                <a:sym typeface="Wingdings" pitchFamily="2" charset="2"/>
              </a:rPr>
              <a:t>fscores</a:t>
            </a:r>
            <a:r>
              <a:rPr lang="de-DE">
                <a:sym typeface="Wingdings" pitchFamily="2" charset="2"/>
              </a:rPr>
              <a:t> aller Mutanten </a:t>
            </a:r>
            <a:r>
              <a:rPr lang="de-DE" err="1">
                <a:sym typeface="Wingdings" pitchFamily="2" charset="2"/>
              </a:rPr>
              <a:t>MITdie</a:t>
            </a:r>
            <a:r>
              <a:rPr lang="de-DE">
                <a:sym typeface="Wingdings" pitchFamily="2" charset="2"/>
              </a:rPr>
              <a:t> Mutation -  </a:t>
            </a:r>
            <a:r>
              <a:rPr lang="de-DE" err="1">
                <a:sym typeface="Wingdings" pitchFamily="2" charset="2"/>
              </a:rPr>
              <a:t>mean</a:t>
            </a:r>
            <a:r>
              <a:rPr lang="de-DE">
                <a:sym typeface="Wingdings" pitchFamily="2" charset="2"/>
              </a:rPr>
              <a:t> der </a:t>
            </a:r>
            <a:r>
              <a:rPr lang="de-DE" err="1">
                <a:sym typeface="Wingdings" pitchFamily="2" charset="2"/>
              </a:rPr>
              <a:t>fscores</a:t>
            </a:r>
            <a:r>
              <a:rPr lang="de-DE">
                <a:sym typeface="Wingdings" pitchFamily="2" charset="2"/>
              </a:rPr>
              <a:t> aller Mutanten OHNE die Mutation</a:t>
            </a:r>
            <a:endParaRPr lang="de-DE"/>
          </a:p>
        </p:txBody>
      </p:sp>
      <p:pic>
        <p:nvPicPr>
          <p:cNvPr id="8" name="Grafik 7" descr="Daumen runter Silhouette">
            <a:extLst>
              <a:ext uri="{FF2B5EF4-FFF2-40B4-BE49-F238E27FC236}">
                <a16:creationId xmlns:a16="http://schemas.microsoft.com/office/drawing/2014/main" id="{7B139AD5-9C47-6BF4-4784-98788FB95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193" y="46718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55111-35C2-B97C-9851-88E87000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114046"/>
            <a:ext cx="4486656" cy="1141497"/>
          </a:xfrm>
        </p:spPr>
        <p:txBody>
          <a:bodyPr/>
          <a:lstStyle/>
          <a:p>
            <a:r>
              <a:rPr lang="de-DE"/>
              <a:t>Ranking 3</a:t>
            </a:r>
            <a:br>
              <a:rPr lang="de-DE"/>
            </a:br>
            <a:endParaRPr lang="de-DE"/>
          </a:p>
        </p:txBody>
      </p:sp>
      <p:pic>
        <p:nvPicPr>
          <p:cNvPr id="6" name="Inhaltsplatzhalter 5" descr="Ein Bild, das Text, Muster enthält.&#10;&#10;Automatisch generierte Beschreibung">
            <a:extLst>
              <a:ext uri="{FF2B5EF4-FFF2-40B4-BE49-F238E27FC236}">
                <a16:creationId xmlns:a16="http://schemas.microsoft.com/office/drawing/2014/main" id="{093EBEE4-6ACD-060B-E720-9F87EA628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1938" y="215583"/>
            <a:ext cx="2135062" cy="664241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5593D0-F9B5-3FE1-F2FC-9FC9375E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601228"/>
            <a:ext cx="3794760" cy="2194036"/>
          </a:xfrm>
        </p:spPr>
        <p:txBody>
          <a:bodyPr/>
          <a:lstStyle/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Nach eigenem score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 u="sng">
                <a:sym typeface="Wingdings" pitchFamily="2" charset="2"/>
              </a:rPr>
              <a:t>Score: </a:t>
            </a:r>
            <a:r>
              <a:rPr lang="de-DE" err="1">
                <a:sym typeface="Wingdings" pitchFamily="2" charset="2"/>
              </a:rPr>
              <a:t>differences_mean</a:t>
            </a:r>
            <a:r>
              <a:rPr lang="de-DE">
                <a:sym typeface="Wingdings" pitchFamily="2" charset="2"/>
              </a:rPr>
              <a:t> * Anzahl wie oft</a:t>
            </a:r>
          </a:p>
          <a:p>
            <a:pPr marL="285750" indent="-285750" algn="l">
              <a:buFont typeface="Wingdings" pitchFamily="2" charset="2"/>
              <a:buChar char="à"/>
            </a:pPr>
            <a:r>
              <a:rPr lang="de-DE">
                <a:sym typeface="Wingdings" pitchFamily="2" charset="2"/>
              </a:rPr>
              <a:t> </a:t>
            </a:r>
            <a:r>
              <a:rPr lang="de-DE" err="1">
                <a:sym typeface="Wingdings" pitchFamily="2" charset="2"/>
              </a:rPr>
              <a:t>differences</a:t>
            </a:r>
            <a:r>
              <a:rPr lang="de-DE">
                <a:sym typeface="Wingdings" pitchFamily="2" charset="2"/>
              </a:rPr>
              <a:t> wie vorher nur diesmal gewichtet, mit Anzahl</a:t>
            </a:r>
          </a:p>
          <a:p>
            <a:pPr marL="285750" indent="-285750" algn="l">
              <a:buFont typeface="Wingdings" pitchFamily="2" charset="2"/>
              <a:buChar char="à"/>
            </a:pPr>
            <a:endParaRPr lang="de-DE"/>
          </a:p>
        </p:txBody>
      </p:sp>
      <p:pic>
        <p:nvPicPr>
          <p:cNvPr id="7" name="Grafik 6" descr="Daumen runter Silhouette">
            <a:extLst>
              <a:ext uri="{FF2B5EF4-FFF2-40B4-BE49-F238E27FC236}">
                <a16:creationId xmlns:a16="http://schemas.microsoft.com/office/drawing/2014/main" id="{5D9CAE79-7E1F-29E3-18AF-CECCDCE06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4488" y="4200904"/>
            <a:ext cx="914400" cy="914400"/>
          </a:xfrm>
          <a:prstGeom prst="rect">
            <a:avLst/>
          </a:prstGeom>
        </p:spPr>
      </p:pic>
      <p:pic>
        <p:nvPicPr>
          <p:cNvPr id="8" name="Grafik 7" descr="Daumen hoch-Zeichen Silhouette">
            <a:extLst>
              <a:ext uri="{FF2B5EF4-FFF2-40B4-BE49-F238E27FC236}">
                <a16:creationId xmlns:a16="http://schemas.microsoft.com/office/drawing/2014/main" id="{43CD1466-7662-86B3-E6AF-59348C638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2392" y="40754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7827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686</Words>
  <Application>Microsoft Macintosh PowerPoint</Application>
  <PresentationFormat>Widescreen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JetBrains Mono</vt:lpstr>
      <vt:lpstr>Arial</vt:lpstr>
      <vt:lpstr>Gill Sans MT</vt:lpstr>
      <vt:lpstr>Wingdings</vt:lpstr>
      <vt:lpstr>Parcel</vt:lpstr>
      <vt:lpstr>Tutorium 21.06.2023</vt:lpstr>
      <vt:lpstr>Allgemeine fragen</vt:lpstr>
      <vt:lpstr>Aufbau bericht</vt:lpstr>
      <vt:lpstr>Lisa</vt:lpstr>
      <vt:lpstr>Ranking 0</vt:lpstr>
      <vt:lpstr>Ranking 1</vt:lpstr>
      <vt:lpstr>Ranking 1a</vt:lpstr>
      <vt:lpstr>Ranking 2</vt:lpstr>
      <vt:lpstr>Ranking 3 </vt:lpstr>
      <vt:lpstr>Ranking 4</vt:lpstr>
      <vt:lpstr>Ranking 5</vt:lpstr>
      <vt:lpstr>conclusion</vt:lpstr>
      <vt:lpstr>Plan als nächstes:</vt:lpstr>
      <vt:lpstr>Plan als nächstes:</vt:lpstr>
      <vt:lpstr>TO DO</vt:lpstr>
      <vt:lpstr>Angela</vt:lpstr>
      <vt:lpstr>PowerPoint Presentation</vt:lpstr>
      <vt:lpstr>Angela</vt:lpstr>
      <vt:lpstr>Angela</vt:lpstr>
      <vt:lpstr>Roman</vt:lpstr>
      <vt:lpstr>Roman</vt:lpstr>
      <vt:lpstr>Roman</vt:lpstr>
      <vt:lpstr>Laborvarianten</vt:lpstr>
      <vt:lpstr>Rebecca</vt:lpstr>
      <vt:lpstr>RebecCa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Tianxin Ma</dc:creator>
  <cp:lastModifiedBy>Tianxin Ma</cp:lastModifiedBy>
  <cp:revision>1</cp:revision>
  <dcterms:created xsi:type="dcterms:W3CDTF">2023-06-20T16:45:19Z</dcterms:created>
  <dcterms:modified xsi:type="dcterms:W3CDTF">2023-06-21T09:13:59Z</dcterms:modified>
</cp:coreProperties>
</file>